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58" r:id="rId4"/>
    <p:sldId id="261" r:id="rId5"/>
    <p:sldId id="262" r:id="rId6"/>
    <p:sldId id="263" r:id="rId7"/>
    <p:sldId id="264" r:id="rId8"/>
    <p:sldId id="260" r:id="rId9"/>
    <p:sldId id="265" r:id="rId10"/>
    <p:sldId id="266" r:id="rId11"/>
    <p:sldId id="292" r:id="rId12"/>
    <p:sldId id="291" r:id="rId13"/>
    <p:sldId id="271" r:id="rId14"/>
    <p:sldId id="272" r:id="rId15"/>
    <p:sldId id="267" r:id="rId16"/>
    <p:sldId id="268" r:id="rId17"/>
    <p:sldId id="269" r:id="rId18"/>
    <p:sldId id="270" r:id="rId19"/>
    <p:sldId id="273" r:id="rId20"/>
    <p:sldId id="274" r:id="rId21"/>
    <p:sldId id="275" r:id="rId22"/>
    <p:sldId id="277" r:id="rId23"/>
    <p:sldId id="276" r:id="rId24"/>
    <p:sldId id="278" r:id="rId25"/>
    <p:sldId id="284" r:id="rId26"/>
    <p:sldId id="283" r:id="rId27"/>
    <p:sldId id="281" r:id="rId28"/>
    <p:sldId id="290" r:id="rId29"/>
    <p:sldId id="282" r:id="rId30"/>
    <p:sldId id="279" r:id="rId31"/>
    <p:sldId id="280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D92"/>
    <a:srgbClr val="FFCE2E"/>
    <a:srgbClr val="FFA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580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A1F7C5-DF84-4BE8-93AC-42F75249BAD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6D62E46-BF6C-40FD-87D0-7DF471D4ED17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</a:p>
      </dgm:t>
    </dgm:pt>
    <dgm:pt modelId="{5F91F71D-92B1-4F24-9C61-2DA8BF70DF23}" type="parTrans" cxnId="{E82C87F2-C6CD-41CD-9559-BCA714633F10}">
      <dgm:prSet/>
      <dgm:spPr/>
      <dgm:t>
        <a:bodyPr/>
        <a:lstStyle/>
        <a:p>
          <a:endParaRPr lang="it-IT"/>
        </a:p>
      </dgm:t>
    </dgm:pt>
    <dgm:pt modelId="{5DBCF87D-A130-4400-A2C2-FD9FAE420D90}" type="sibTrans" cxnId="{E82C87F2-C6CD-41CD-9559-BCA714633F10}">
      <dgm:prSet/>
      <dgm:spPr/>
      <dgm:t>
        <a:bodyPr/>
        <a:lstStyle/>
        <a:p>
          <a:endParaRPr lang="it-IT"/>
        </a:p>
      </dgm:t>
    </dgm:pt>
    <dgm:pt modelId="{48906986-C964-4B26-BF8A-4559E2399824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  <a:r>
            <a:rPr lang="it-IT" dirty="0" err="1"/>
            <a:t>etc</a:t>
          </a:r>
          <a:endParaRPr lang="it-IT" dirty="0"/>
        </a:p>
      </dgm:t>
    </dgm:pt>
    <dgm:pt modelId="{088F555E-0540-4261-8105-4DFA8581FE64}" type="parTrans" cxnId="{CF948C38-F666-435A-BA4D-A99DFD32A44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63ECED3-87CE-4106-B1D1-E9E192EFECE9}" type="sibTrans" cxnId="{CF948C38-F666-435A-BA4D-A99DFD32A445}">
      <dgm:prSet/>
      <dgm:spPr/>
      <dgm:t>
        <a:bodyPr/>
        <a:lstStyle/>
        <a:p>
          <a:endParaRPr lang="it-IT"/>
        </a:p>
      </dgm:t>
    </dgm:pt>
    <dgm:pt modelId="{FD13B51F-F23F-4C59-8DFA-ADA43E9D60AE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/home</a:t>
          </a:r>
        </a:p>
      </dgm:t>
    </dgm:pt>
    <dgm:pt modelId="{B574883B-D0B1-4ADD-82EC-0BE4739BB9A6}" type="parTrans" cxnId="{C78EFEFB-62EB-4E68-A8BA-9FDE81BCF5E7}">
      <dgm:prSet/>
      <dgm:spPr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D640ABA7-02F3-40D6-97E9-1F794F5F4231}" type="sibTrans" cxnId="{C78EFEFB-62EB-4E68-A8BA-9FDE81BCF5E7}">
      <dgm:prSet/>
      <dgm:spPr/>
      <dgm:t>
        <a:bodyPr/>
        <a:lstStyle/>
        <a:p>
          <a:endParaRPr lang="it-IT"/>
        </a:p>
      </dgm:t>
    </dgm:pt>
    <dgm:pt modelId="{6F48B92C-E452-419F-BFEE-172909BA6D99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/mnt</a:t>
          </a:r>
        </a:p>
      </dgm:t>
    </dgm:pt>
    <dgm:pt modelId="{04DE1C90-ACAD-42B0-82B7-26CB959B6110}" type="parTrans" cxnId="{424416F7-42AF-46D1-B152-569D3B075AC2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DFD3E9-746B-4EC3-88D8-92A8FD04546E}" type="sibTrans" cxnId="{424416F7-42AF-46D1-B152-569D3B075AC2}">
      <dgm:prSet/>
      <dgm:spPr/>
      <dgm:t>
        <a:bodyPr/>
        <a:lstStyle/>
        <a:p>
          <a:endParaRPr lang="it-IT"/>
        </a:p>
      </dgm:t>
    </dgm:pt>
    <dgm:pt modelId="{C4620AF2-0F0E-43A4-97A2-33FC4FE217E8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/Daniele</a:t>
          </a:r>
        </a:p>
      </dgm:t>
    </dgm:pt>
    <dgm:pt modelId="{16D05454-D6D9-4F87-B5B6-F30A49E21039}" type="parTrans" cxnId="{04FB023A-D3DA-46AF-8A14-D8E31A8EB979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24132A11-486A-4278-B252-E61F85282FDF}" type="sibTrans" cxnId="{04FB023A-D3DA-46AF-8A14-D8E31A8EB979}">
      <dgm:prSet/>
      <dgm:spPr/>
      <dgm:t>
        <a:bodyPr/>
        <a:lstStyle/>
        <a:p>
          <a:endParaRPr lang="it-IT"/>
        </a:p>
      </dgm:t>
    </dgm:pt>
    <dgm:pt modelId="{8642C9F4-19E7-4716-A196-BA90B156863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/documenti</a:t>
          </a:r>
        </a:p>
      </dgm:t>
    </dgm:pt>
    <dgm:pt modelId="{E460FCFA-4862-43DB-9190-AC12C7CC442A}" type="parTrans" cxnId="{29C5220D-1001-4077-8FA9-E8C0A5766FA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9DF784-4305-43ED-B7E9-08516735305B}" type="sibTrans" cxnId="{29C5220D-1001-4077-8FA9-E8C0A5766FA6}">
      <dgm:prSet/>
      <dgm:spPr/>
      <dgm:t>
        <a:bodyPr/>
        <a:lstStyle/>
        <a:p>
          <a:endParaRPr lang="it-IT"/>
        </a:p>
      </dgm:t>
    </dgm:pt>
    <dgm:pt modelId="{FF68AEB0-9507-42B5-AA7C-EB84D7C3C8EE}">
      <dgm:prSet phldrT="[Testo]"/>
      <dgm:spPr>
        <a:solidFill>
          <a:srgbClr val="343D92"/>
        </a:solidFill>
      </dgm:spPr>
      <dgm:t>
        <a:bodyPr/>
        <a:lstStyle/>
        <a:p>
          <a:r>
            <a:rPr lang="it-IT"/>
            <a:t>/video</a:t>
          </a:r>
          <a:endParaRPr lang="it-IT" dirty="0"/>
        </a:p>
      </dgm:t>
    </dgm:pt>
    <dgm:pt modelId="{7864B52B-1349-4DEA-B5AC-9F043DA70C4B}" type="parTrans" cxnId="{13BD4AA0-FBE0-417E-AD4C-35252D8847B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0AC4EE3B-C010-4761-B7E3-6329E7C8A652}" type="sibTrans" cxnId="{13BD4AA0-FBE0-417E-AD4C-35252D8847B6}">
      <dgm:prSet/>
      <dgm:spPr/>
      <dgm:t>
        <a:bodyPr/>
        <a:lstStyle/>
        <a:p>
          <a:endParaRPr lang="it-IT"/>
        </a:p>
      </dgm:t>
    </dgm:pt>
    <dgm:pt modelId="{ADFE0418-AC92-42CB-A764-16A669A47EF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/drive1</a:t>
          </a:r>
        </a:p>
      </dgm:t>
    </dgm:pt>
    <dgm:pt modelId="{2CCE0589-B656-48C5-99F7-3DBBFF7F149A}" type="parTrans" cxnId="{73603894-9F22-4862-8930-36ABB5BB319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FF5D77B7-8A6C-4EE3-B6EF-54DB6567397E}" type="sibTrans" cxnId="{73603894-9F22-4862-8930-36ABB5BB319C}">
      <dgm:prSet/>
      <dgm:spPr/>
      <dgm:t>
        <a:bodyPr/>
        <a:lstStyle/>
        <a:p>
          <a:endParaRPr lang="it-IT"/>
        </a:p>
      </dgm:t>
    </dgm:pt>
    <dgm:pt modelId="{52ED36B9-0450-4531-B8A1-C74BFCB27DA1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400" dirty="0"/>
            <a:t>/</a:t>
          </a:r>
          <a:r>
            <a:rPr lang="it-IT" sz="1400" dirty="0" err="1"/>
            <a:t>CodingZero</a:t>
          </a:r>
          <a:endParaRPr lang="it-IT" sz="1400" dirty="0"/>
        </a:p>
      </dgm:t>
    </dgm:pt>
    <dgm:pt modelId="{AD85EFF0-BB2D-4839-B216-475E6AE46AB8}" type="parTrans" cxnId="{603C0ED3-64C4-4D30-BFCA-5F4654992820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A2D398EE-9183-40A6-8E63-41696A219059}" type="sibTrans" cxnId="{603C0ED3-64C4-4D30-BFCA-5F4654992820}">
      <dgm:prSet/>
      <dgm:spPr/>
      <dgm:t>
        <a:bodyPr/>
        <a:lstStyle/>
        <a:p>
          <a:endParaRPr lang="it-IT"/>
        </a:p>
      </dgm:t>
    </dgm:pt>
    <dgm:pt modelId="{48A02E6E-F8F7-43E4-B938-3B29B0A688D2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100" dirty="0"/>
            <a:t>QuellaFoto.png</a:t>
          </a:r>
        </a:p>
      </dgm:t>
    </dgm:pt>
    <dgm:pt modelId="{0584C946-E63C-4315-BFFC-AE1B8C6A3599}" type="parTrans" cxnId="{83219280-6DC7-4BB2-8BCE-73904727255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5ACFFD4A-BE1B-4D74-A1A5-C3939C4D216A}" type="sibTrans" cxnId="{83219280-6DC7-4BB2-8BCE-73904727255C}">
      <dgm:prSet/>
      <dgm:spPr/>
      <dgm:t>
        <a:bodyPr/>
        <a:lstStyle/>
        <a:p>
          <a:endParaRPr lang="it-IT"/>
        </a:p>
      </dgm:t>
    </dgm:pt>
    <dgm:pt modelId="{31341DC5-BAFB-44D4-BD3E-7F4CE8FCDD5F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200" dirty="0" err="1"/>
            <a:t>YouLostThe</a:t>
          </a:r>
          <a:br>
            <a:rPr lang="it-IT" sz="1200" dirty="0"/>
          </a:br>
          <a:r>
            <a:rPr lang="it-IT" sz="1200" dirty="0"/>
            <a:t>Game.sh</a:t>
          </a:r>
        </a:p>
      </dgm:t>
    </dgm:pt>
    <dgm:pt modelId="{9DE9684D-674D-4922-A0B0-2248C0C1D93B}" type="parTrans" cxnId="{89546BD6-1AE4-43D4-B404-CED41E10A09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18D8BC4A-8EBE-4732-932D-DBBC21E75854}" type="sibTrans" cxnId="{89546BD6-1AE4-43D4-B404-CED41E10A095}">
      <dgm:prSet/>
      <dgm:spPr/>
      <dgm:t>
        <a:bodyPr/>
        <a:lstStyle/>
        <a:p>
          <a:endParaRPr lang="it-IT"/>
        </a:p>
      </dgm:t>
    </dgm:pt>
    <dgm:pt modelId="{9BB2706A-868E-4CA1-80F8-EAD7C709C739}" type="pres">
      <dgm:prSet presAssocID="{7FA1F7C5-DF84-4BE8-93AC-42F75249BADF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C172FB0D-70FF-4576-83A3-406227418F57}" type="pres">
      <dgm:prSet presAssocID="{06D62E46-BF6C-40FD-87D0-7DF471D4ED17}" presName="hierRoot1" presStyleCnt="0">
        <dgm:presLayoutVars>
          <dgm:hierBranch/>
        </dgm:presLayoutVars>
      </dgm:prSet>
      <dgm:spPr/>
    </dgm:pt>
    <dgm:pt modelId="{B42053D8-DD0E-4FE0-A629-B6E725008986}" type="pres">
      <dgm:prSet presAssocID="{06D62E46-BF6C-40FD-87D0-7DF471D4ED17}" presName="rootComposite1" presStyleCnt="0"/>
      <dgm:spPr/>
    </dgm:pt>
    <dgm:pt modelId="{1D2294DD-291C-47C9-9E77-706CC0FADEE8}" type="pres">
      <dgm:prSet presAssocID="{06D62E46-BF6C-40FD-87D0-7DF471D4ED17}" presName="rootText1" presStyleLbl="node0" presStyleIdx="0" presStyleCnt="1">
        <dgm:presLayoutVars>
          <dgm:chPref val="3"/>
        </dgm:presLayoutVars>
      </dgm:prSet>
      <dgm:spPr/>
    </dgm:pt>
    <dgm:pt modelId="{2B91949A-993F-42C8-B48E-496D0FC52DF4}" type="pres">
      <dgm:prSet presAssocID="{06D62E46-BF6C-40FD-87D0-7DF471D4ED17}" presName="rootConnector1" presStyleLbl="node1" presStyleIdx="0" presStyleCnt="0"/>
      <dgm:spPr/>
    </dgm:pt>
    <dgm:pt modelId="{DA54118B-ED37-4EA9-A2B2-D780D5D9F91E}" type="pres">
      <dgm:prSet presAssocID="{06D62E46-BF6C-40FD-87D0-7DF471D4ED17}" presName="hierChild2" presStyleCnt="0"/>
      <dgm:spPr/>
    </dgm:pt>
    <dgm:pt modelId="{61C32020-C9CC-4EBA-A49D-CE27197AE61C}" type="pres">
      <dgm:prSet presAssocID="{088F555E-0540-4261-8105-4DFA8581FE64}" presName="Name35" presStyleLbl="parChTrans1D2" presStyleIdx="0" presStyleCnt="3"/>
      <dgm:spPr/>
    </dgm:pt>
    <dgm:pt modelId="{63F6D35B-B950-4FA6-BFDF-94EAA044DFC2}" type="pres">
      <dgm:prSet presAssocID="{48906986-C964-4B26-BF8A-4559E2399824}" presName="hierRoot2" presStyleCnt="0">
        <dgm:presLayoutVars>
          <dgm:hierBranch/>
        </dgm:presLayoutVars>
      </dgm:prSet>
      <dgm:spPr/>
    </dgm:pt>
    <dgm:pt modelId="{1976F2EF-716B-4F7A-B2DB-81EB883FA671}" type="pres">
      <dgm:prSet presAssocID="{48906986-C964-4B26-BF8A-4559E2399824}" presName="rootComposite" presStyleCnt="0"/>
      <dgm:spPr/>
    </dgm:pt>
    <dgm:pt modelId="{3E41D03F-E28F-4E77-84BC-7AAE14734580}" type="pres">
      <dgm:prSet presAssocID="{48906986-C964-4B26-BF8A-4559E2399824}" presName="rootText" presStyleLbl="node2" presStyleIdx="0" presStyleCnt="3">
        <dgm:presLayoutVars>
          <dgm:chPref val="3"/>
        </dgm:presLayoutVars>
      </dgm:prSet>
      <dgm:spPr/>
    </dgm:pt>
    <dgm:pt modelId="{D8A76F6F-99C9-4889-8A7D-3A0906E0D09E}" type="pres">
      <dgm:prSet presAssocID="{48906986-C964-4B26-BF8A-4559E2399824}" presName="rootConnector" presStyleLbl="node2" presStyleIdx="0" presStyleCnt="3"/>
      <dgm:spPr/>
    </dgm:pt>
    <dgm:pt modelId="{AD316177-9426-4DCD-8096-8FF826325102}" type="pres">
      <dgm:prSet presAssocID="{48906986-C964-4B26-BF8A-4559E2399824}" presName="hierChild4" presStyleCnt="0"/>
      <dgm:spPr/>
    </dgm:pt>
    <dgm:pt modelId="{6B254E17-69BA-423F-A541-B90F0BABBDF5}" type="pres">
      <dgm:prSet presAssocID="{48906986-C964-4B26-BF8A-4559E2399824}" presName="hierChild5" presStyleCnt="0"/>
      <dgm:spPr/>
    </dgm:pt>
    <dgm:pt modelId="{71E4032B-E7BC-463D-8F50-8AFA9B452587}" type="pres">
      <dgm:prSet presAssocID="{B574883B-D0B1-4ADD-82EC-0BE4739BB9A6}" presName="Name35" presStyleLbl="parChTrans1D2" presStyleIdx="1" presStyleCnt="3"/>
      <dgm:spPr/>
    </dgm:pt>
    <dgm:pt modelId="{F385E494-87FE-4293-9ACF-B4AF6C3B0365}" type="pres">
      <dgm:prSet presAssocID="{FD13B51F-F23F-4C59-8DFA-ADA43E9D60AE}" presName="hierRoot2" presStyleCnt="0">
        <dgm:presLayoutVars>
          <dgm:hierBranch val="init"/>
        </dgm:presLayoutVars>
      </dgm:prSet>
      <dgm:spPr/>
    </dgm:pt>
    <dgm:pt modelId="{B60EB58B-9461-4C1C-A288-ED15227D379B}" type="pres">
      <dgm:prSet presAssocID="{FD13B51F-F23F-4C59-8DFA-ADA43E9D60AE}" presName="rootComposite" presStyleCnt="0"/>
      <dgm:spPr/>
    </dgm:pt>
    <dgm:pt modelId="{A03C63C1-10A6-4ED5-A38D-4418445F6804}" type="pres">
      <dgm:prSet presAssocID="{FD13B51F-F23F-4C59-8DFA-ADA43E9D60AE}" presName="rootText" presStyleLbl="node2" presStyleIdx="1" presStyleCnt="3">
        <dgm:presLayoutVars>
          <dgm:chPref val="3"/>
        </dgm:presLayoutVars>
      </dgm:prSet>
      <dgm:spPr/>
    </dgm:pt>
    <dgm:pt modelId="{DE06344D-FF78-4C6E-88F4-E42BACBAD441}" type="pres">
      <dgm:prSet presAssocID="{FD13B51F-F23F-4C59-8DFA-ADA43E9D60AE}" presName="rootConnector" presStyleLbl="node2" presStyleIdx="1" presStyleCnt="3"/>
      <dgm:spPr/>
    </dgm:pt>
    <dgm:pt modelId="{69717A36-9594-4AC9-AC26-F27E8F2D04FD}" type="pres">
      <dgm:prSet presAssocID="{FD13B51F-F23F-4C59-8DFA-ADA43E9D60AE}" presName="hierChild4" presStyleCnt="0"/>
      <dgm:spPr/>
    </dgm:pt>
    <dgm:pt modelId="{0C8D3F7B-3A01-48D6-8ED4-99C2C22DFFFA}" type="pres">
      <dgm:prSet presAssocID="{16D05454-D6D9-4F87-B5B6-F30A49E21039}" presName="Name37" presStyleLbl="parChTrans1D3" presStyleIdx="0" presStyleCnt="2"/>
      <dgm:spPr/>
    </dgm:pt>
    <dgm:pt modelId="{3075C941-9075-4B48-A4EE-E9782A8B7EFA}" type="pres">
      <dgm:prSet presAssocID="{C4620AF2-0F0E-43A4-97A2-33FC4FE217E8}" presName="hierRoot2" presStyleCnt="0">
        <dgm:presLayoutVars>
          <dgm:hierBranch val="init"/>
        </dgm:presLayoutVars>
      </dgm:prSet>
      <dgm:spPr/>
    </dgm:pt>
    <dgm:pt modelId="{E3087C4A-FCEA-4A42-AC16-85ED83950513}" type="pres">
      <dgm:prSet presAssocID="{C4620AF2-0F0E-43A4-97A2-33FC4FE217E8}" presName="rootComposite" presStyleCnt="0"/>
      <dgm:spPr/>
    </dgm:pt>
    <dgm:pt modelId="{4FDCE437-8DA5-491E-8D65-35FED28A7431}" type="pres">
      <dgm:prSet presAssocID="{C4620AF2-0F0E-43A4-97A2-33FC4FE217E8}" presName="rootText" presStyleLbl="node3" presStyleIdx="0" presStyleCnt="2">
        <dgm:presLayoutVars>
          <dgm:chPref val="3"/>
        </dgm:presLayoutVars>
      </dgm:prSet>
      <dgm:spPr/>
    </dgm:pt>
    <dgm:pt modelId="{EDF2555E-8C63-4F40-B3CB-ED494596DCD2}" type="pres">
      <dgm:prSet presAssocID="{C4620AF2-0F0E-43A4-97A2-33FC4FE217E8}" presName="rootConnector" presStyleLbl="node3" presStyleIdx="0" presStyleCnt="2"/>
      <dgm:spPr/>
    </dgm:pt>
    <dgm:pt modelId="{A17EFB14-787F-4222-9A3A-64BD6A8066D4}" type="pres">
      <dgm:prSet presAssocID="{C4620AF2-0F0E-43A4-97A2-33FC4FE217E8}" presName="hierChild4" presStyleCnt="0"/>
      <dgm:spPr/>
    </dgm:pt>
    <dgm:pt modelId="{013B1AB8-1484-4975-A27D-0EB2A3CF3EEB}" type="pres">
      <dgm:prSet presAssocID="{E460FCFA-4862-43DB-9190-AC12C7CC442A}" presName="Name37" presStyleLbl="parChTrans1D4" presStyleIdx="0" presStyleCnt="5"/>
      <dgm:spPr/>
    </dgm:pt>
    <dgm:pt modelId="{D815A3FE-13D1-4E47-A086-EFCF73E252F1}" type="pres">
      <dgm:prSet presAssocID="{8642C9F4-19E7-4716-A196-BA90B1568630}" presName="hierRoot2" presStyleCnt="0">
        <dgm:presLayoutVars>
          <dgm:hierBranch val="init"/>
        </dgm:presLayoutVars>
      </dgm:prSet>
      <dgm:spPr/>
    </dgm:pt>
    <dgm:pt modelId="{71352543-7EAD-4D4D-B4DB-ADE79F72E1B7}" type="pres">
      <dgm:prSet presAssocID="{8642C9F4-19E7-4716-A196-BA90B1568630}" presName="rootComposite" presStyleCnt="0"/>
      <dgm:spPr/>
    </dgm:pt>
    <dgm:pt modelId="{4102D60A-5BC7-4E05-BCCC-71FA096579D4}" type="pres">
      <dgm:prSet presAssocID="{8642C9F4-19E7-4716-A196-BA90B1568630}" presName="rootText" presStyleLbl="node4" presStyleIdx="0" presStyleCnt="5">
        <dgm:presLayoutVars>
          <dgm:chPref val="3"/>
        </dgm:presLayoutVars>
      </dgm:prSet>
      <dgm:spPr/>
    </dgm:pt>
    <dgm:pt modelId="{460D9502-930A-4614-9DC6-E94B92DEFAF2}" type="pres">
      <dgm:prSet presAssocID="{8642C9F4-19E7-4716-A196-BA90B1568630}" presName="rootConnector" presStyleLbl="node4" presStyleIdx="0" presStyleCnt="5"/>
      <dgm:spPr/>
    </dgm:pt>
    <dgm:pt modelId="{51DCA4AF-E063-48AC-98B6-8526AE0A586A}" type="pres">
      <dgm:prSet presAssocID="{8642C9F4-19E7-4716-A196-BA90B1568630}" presName="hierChild4" presStyleCnt="0"/>
      <dgm:spPr/>
    </dgm:pt>
    <dgm:pt modelId="{E5F989A1-06B6-45E2-B08C-5597ED7E6707}" type="pres">
      <dgm:prSet presAssocID="{8642C9F4-19E7-4716-A196-BA90B1568630}" presName="hierChild5" presStyleCnt="0"/>
      <dgm:spPr/>
    </dgm:pt>
    <dgm:pt modelId="{ECCEE336-B019-499C-B442-919A1BEAF377}" type="pres">
      <dgm:prSet presAssocID="{7864B52B-1349-4DEA-B5AC-9F043DA70C4B}" presName="Name37" presStyleLbl="parChTrans1D4" presStyleIdx="1" presStyleCnt="5"/>
      <dgm:spPr/>
    </dgm:pt>
    <dgm:pt modelId="{8260BD0B-EC8E-4D3C-A864-CB219EF09448}" type="pres">
      <dgm:prSet presAssocID="{FF68AEB0-9507-42B5-AA7C-EB84D7C3C8EE}" presName="hierRoot2" presStyleCnt="0">
        <dgm:presLayoutVars>
          <dgm:hierBranch val="init"/>
        </dgm:presLayoutVars>
      </dgm:prSet>
      <dgm:spPr/>
    </dgm:pt>
    <dgm:pt modelId="{9FC0831B-99AD-4A1E-ACCD-C4C9709C22EA}" type="pres">
      <dgm:prSet presAssocID="{FF68AEB0-9507-42B5-AA7C-EB84D7C3C8EE}" presName="rootComposite" presStyleCnt="0"/>
      <dgm:spPr/>
    </dgm:pt>
    <dgm:pt modelId="{78ACE8A6-533C-427E-8B54-AA7BC8ED3FF3}" type="pres">
      <dgm:prSet presAssocID="{FF68AEB0-9507-42B5-AA7C-EB84D7C3C8EE}" presName="rootText" presStyleLbl="node4" presStyleIdx="1" presStyleCnt="5">
        <dgm:presLayoutVars>
          <dgm:chPref val="3"/>
        </dgm:presLayoutVars>
      </dgm:prSet>
      <dgm:spPr/>
    </dgm:pt>
    <dgm:pt modelId="{248CEA24-FB06-478A-8B14-D628FCF746BC}" type="pres">
      <dgm:prSet presAssocID="{FF68AEB0-9507-42B5-AA7C-EB84D7C3C8EE}" presName="rootConnector" presStyleLbl="node4" presStyleIdx="1" presStyleCnt="5"/>
      <dgm:spPr/>
    </dgm:pt>
    <dgm:pt modelId="{F0F1546A-CADA-423D-886E-486C7EF08F09}" type="pres">
      <dgm:prSet presAssocID="{FF68AEB0-9507-42B5-AA7C-EB84D7C3C8EE}" presName="hierChild4" presStyleCnt="0"/>
      <dgm:spPr/>
    </dgm:pt>
    <dgm:pt modelId="{F1FD3E77-509A-4AAD-B528-4F455BE9D4B0}" type="pres">
      <dgm:prSet presAssocID="{FF68AEB0-9507-42B5-AA7C-EB84D7C3C8EE}" presName="hierChild5" presStyleCnt="0"/>
      <dgm:spPr/>
    </dgm:pt>
    <dgm:pt modelId="{3C02AEB7-EC3A-4B15-AC14-B74F689EBA4A}" type="pres">
      <dgm:prSet presAssocID="{C4620AF2-0F0E-43A4-97A2-33FC4FE217E8}" presName="hierChild5" presStyleCnt="0"/>
      <dgm:spPr/>
    </dgm:pt>
    <dgm:pt modelId="{F34F793C-A6ED-40F9-B18B-1BED8C54BDF4}" type="pres">
      <dgm:prSet presAssocID="{FD13B51F-F23F-4C59-8DFA-ADA43E9D60AE}" presName="hierChild5" presStyleCnt="0"/>
      <dgm:spPr/>
    </dgm:pt>
    <dgm:pt modelId="{22A43BC9-B1E3-464F-B2DE-4BBDA227A0FD}" type="pres">
      <dgm:prSet presAssocID="{04DE1C90-ACAD-42B0-82B7-26CB959B6110}" presName="Name35" presStyleLbl="parChTrans1D2" presStyleIdx="2" presStyleCnt="3"/>
      <dgm:spPr/>
    </dgm:pt>
    <dgm:pt modelId="{D75BF0D7-6311-4633-9866-B75E68135123}" type="pres">
      <dgm:prSet presAssocID="{6F48B92C-E452-419F-BFEE-172909BA6D99}" presName="hierRoot2" presStyleCnt="0">
        <dgm:presLayoutVars>
          <dgm:hierBranch val="init"/>
        </dgm:presLayoutVars>
      </dgm:prSet>
      <dgm:spPr/>
    </dgm:pt>
    <dgm:pt modelId="{CB600A19-1408-431F-BFC2-194390A0DA79}" type="pres">
      <dgm:prSet presAssocID="{6F48B92C-E452-419F-BFEE-172909BA6D99}" presName="rootComposite" presStyleCnt="0"/>
      <dgm:spPr/>
    </dgm:pt>
    <dgm:pt modelId="{6EF7090F-CCDD-486E-AE20-D195A2BC3D72}" type="pres">
      <dgm:prSet presAssocID="{6F48B92C-E452-419F-BFEE-172909BA6D99}" presName="rootText" presStyleLbl="node2" presStyleIdx="2" presStyleCnt="3">
        <dgm:presLayoutVars>
          <dgm:chPref val="3"/>
        </dgm:presLayoutVars>
      </dgm:prSet>
      <dgm:spPr/>
    </dgm:pt>
    <dgm:pt modelId="{8EE7C18D-22DB-4ECC-9280-5774B581F4C9}" type="pres">
      <dgm:prSet presAssocID="{6F48B92C-E452-419F-BFEE-172909BA6D99}" presName="rootConnector" presStyleLbl="node2" presStyleIdx="2" presStyleCnt="3"/>
      <dgm:spPr/>
    </dgm:pt>
    <dgm:pt modelId="{5083BD16-A780-48C5-AB9A-23F6E6D94C30}" type="pres">
      <dgm:prSet presAssocID="{6F48B92C-E452-419F-BFEE-172909BA6D99}" presName="hierChild4" presStyleCnt="0"/>
      <dgm:spPr/>
    </dgm:pt>
    <dgm:pt modelId="{7ECFAC47-E861-4756-AD6C-0F6E6E68578A}" type="pres">
      <dgm:prSet presAssocID="{2CCE0589-B656-48C5-99F7-3DBBFF7F149A}" presName="Name37" presStyleLbl="parChTrans1D3" presStyleIdx="1" presStyleCnt="2"/>
      <dgm:spPr/>
    </dgm:pt>
    <dgm:pt modelId="{0CF26985-A7EB-493C-9E85-B772C3D267B4}" type="pres">
      <dgm:prSet presAssocID="{ADFE0418-AC92-42CB-A764-16A669A47EF0}" presName="hierRoot2" presStyleCnt="0">
        <dgm:presLayoutVars>
          <dgm:hierBranch val="init"/>
        </dgm:presLayoutVars>
      </dgm:prSet>
      <dgm:spPr/>
    </dgm:pt>
    <dgm:pt modelId="{715361DC-9703-41DD-84B2-69F61907C10A}" type="pres">
      <dgm:prSet presAssocID="{ADFE0418-AC92-42CB-A764-16A669A47EF0}" presName="rootComposite" presStyleCnt="0"/>
      <dgm:spPr/>
    </dgm:pt>
    <dgm:pt modelId="{4092DC65-22A2-4A95-8265-EC6D44A767B6}" type="pres">
      <dgm:prSet presAssocID="{ADFE0418-AC92-42CB-A764-16A669A47EF0}" presName="rootText" presStyleLbl="node3" presStyleIdx="1" presStyleCnt="2">
        <dgm:presLayoutVars>
          <dgm:chPref val="3"/>
        </dgm:presLayoutVars>
      </dgm:prSet>
      <dgm:spPr/>
    </dgm:pt>
    <dgm:pt modelId="{104C77CE-9738-4581-866D-944CB52AFEEB}" type="pres">
      <dgm:prSet presAssocID="{ADFE0418-AC92-42CB-A764-16A669A47EF0}" presName="rootConnector" presStyleLbl="node3" presStyleIdx="1" presStyleCnt="2"/>
      <dgm:spPr/>
    </dgm:pt>
    <dgm:pt modelId="{F12DF523-CB65-40DF-8861-6EA9DD18854E}" type="pres">
      <dgm:prSet presAssocID="{ADFE0418-AC92-42CB-A764-16A669A47EF0}" presName="hierChild4" presStyleCnt="0"/>
      <dgm:spPr/>
    </dgm:pt>
    <dgm:pt modelId="{43289A11-87D4-41C6-965E-C35828DA2878}" type="pres">
      <dgm:prSet presAssocID="{AD85EFF0-BB2D-4839-B216-475E6AE46AB8}" presName="Name37" presStyleLbl="parChTrans1D4" presStyleIdx="2" presStyleCnt="5"/>
      <dgm:spPr/>
    </dgm:pt>
    <dgm:pt modelId="{383D7D6A-F277-4E2F-B886-BED122CFCC96}" type="pres">
      <dgm:prSet presAssocID="{52ED36B9-0450-4531-B8A1-C74BFCB27DA1}" presName="hierRoot2" presStyleCnt="0">
        <dgm:presLayoutVars>
          <dgm:hierBranch val="init"/>
        </dgm:presLayoutVars>
      </dgm:prSet>
      <dgm:spPr/>
    </dgm:pt>
    <dgm:pt modelId="{D0768D69-EF67-4795-81B0-9495D7F421B5}" type="pres">
      <dgm:prSet presAssocID="{52ED36B9-0450-4531-B8A1-C74BFCB27DA1}" presName="rootComposite" presStyleCnt="0"/>
      <dgm:spPr/>
    </dgm:pt>
    <dgm:pt modelId="{92A7A327-9784-4F47-AEFF-D92EAFE87EC4}" type="pres">
      <dgm:prSet presAssocID="{52ED36B9-0450-4531-B8A1-C74BFCB27DA1}" presName="rootText" presStyleLbl="node4" presStyleIdx="2" presStyleCnt="5">
        <dgm:presLayoutVars>
          <dgm:chPref val="3"/>
        </dgm:presLayoutVars>
      </dgm:prSet>
      <dgm:spPr/>
    </dgm:pt>
    <dgm:pt modelId="{9589A240-1013-4214-8A8A-FF913317C4FA}" type="pres">
      <dgm:prSet presAssocID="{52ED36B9-0450-4531-B8A1-C74BFCB27DA1}" presName="rootConnector" presStyleLbl="node4" presStyleIdx="2" presStyleCnt="5"/>
      <dgm:spPr/>
    </dgm:pt>
    <dgm:pt modelId="{9B9CE2FA-4EDB-4FAE-A820-615AED7EFF19}" type="pres">
      <dgm:prSet presAssocID="{52ED36B9-0450-4531-B8A1-C74BFCB27DA1}" presName="hierChild4" presStyleCnt="0"/>
      <dgm:spPr/>
    </dgm:pt>
    <dgm:pt modelId="{63E13C3D-4031-4ECE-A92C-7A5802DAAFD0}" type="pres">
      <dgm:prSet presAssocID="{52ED36B9-0450-4531-B8A1-C74BFCB27DA1}" presName="hierChild5" presStyleCnt="0"/>
      <dgm:spPr/>
    </dgm:pt>
    <dgm:pt modelId="{11D9E732-B9D8-4C34-BB55-2690E62CE7DD}" type="pres">
      <dgm:prSet presAssocID="{0584C946-E63C-4315-BFFC-AE1B8C6A3599}" presName="Name37" presStyleLbl="parChTrans1D4" presStyleIdx="3" presStyleCnt="5"/>
      <dgm:spPr/>
    </dgm:pt>
    <dgm:pt modelId="{FF9EA064-8EE9-4F49-B6B6-7529252B31F9}" type="pres">
      <dgm:prSet presAssocID="{48A02E6E-F8F7-43E4-B938-3B29B0A688D2}" presName="hierRoot2" presStyleCnt="0">
        <dgm:presLayoutVars>
          <dgm:hierBranch val="init"/>
        </dgm:presLayoutVars>
      </dgm:prSet>
      <dgm:spPr/>
    </dgm:pt>
    <dgm:pt modelId="{4F94D68B-4661-45E5-A10A-7789D6EEDC34}" type="pres">
      <dgm:prSet presAssocID="{48A02E6E-F8F7-43E4-B938-3B29B0A688D2}" presName="rootComposite" presStyleCnt="0"/>
      <dgm:spPr/>
    </dgm:pt>
    <dgm:pt modelId="{A7687045-CE8F-4FF6-B517-E60530CEBCFF}" type="pres">
      <dgm:prSet presAssocID="{48A02E6E-F8F7-43E4-B938-3B29B0A688D2}" presName="rootText" presStyleLbl="node4" presStyleIdx="3" presStyleCnt="5">
        <dgm:presLayoutVars>
          <dgm:chPref val="3"/>
        </dgm:presLayoutVars>
      </dgm:prSet>
      <dgm:spPr/>
    </dgm:pt>
    <dgm:pt modelId="{478A09BA-ACAB-445D-BE55-5E87D874D2EE}" type="pres">
      <dgm:prSet presAssocID="{48A02E6E-F8F7-43E4-B938-3B29B0A688D2}" presName="rootConnector" presStyleLbl="node4" presStyleIdx="3" presStyleCnt="5"/>
      <dgm:spPr/>
    </dgm:pt>
    <dgm:pt modelId="{5B99729A-92CE-4992-A4D4-091F2BDE4777}" type="pres">
      <dgm:prSet presAssocID="{48A02E6E-F8F7-43E4-B938-3B29B0A688D2}" presName="hierChild4" presStyleCnt="0"/>
      <dgm:spPr/>
    </dgm:pt>
    <dgm:pt modelId="{0AB112F0-D1AC-40A2-B736-F7CAB05C2AD0}" type="pres">
      <dgm:prSet presAssocID="{48A02E6E-F8F7-43E4-B938-3B29B0A688D2}" presName="hierChild5" presStyleCnt="0"/>
      <dgm:spPr/>
    </dgm:pt>
    <dgm:pt modelId="{7A652172-26AA-4E07-BFB3-2AAEC98BF52D}" type="pres">
      <dgm:prSet presAssocID="{9DE9684D-674D-4922-A0B0-2248C0C1D93B}" presName="Name37" presStyleLbl="parChTrans1D4" presStyleIdx="4" presStyleCnt="5"/>
      <dgm:spPr/>
    </dgm:pt>
    <dgm:pt modelId="{4E4294DB-9AF6-4E72-8507-D804D0F8CB59}" type="pres">
      <dgm:prSet presAssocID="{31341DC5-BAFB-44D4-BD3E-7F4CE8FCDD5F}" presName="hierRoot2" presStyleCnt="0">
        <dgm:presLayoutVars>
          <dgm:hierBranch val="init"/>
        </dgm:presLayoutVars>
      </dgm:prSet>
      <dgm:spPr/>
    </dgm:pt>
    <dgm:pt modelId="{5E635E1E-BC6F-4D3E-8B6B-2ABC8F0A4C16}" type="pres">
      <dgm:prSet presAssocID="{31341DC5-BAFB-44D4-BD3E-7F4CE8FCDD5F}" presName="rootComposite" presStyleCnt="0"/>
      <dgm:spPr/>
    </dgm:pt>
    <dgm:pt modelId="{375A12E5-250E-470E-BE4A-95FFC2A0EDD0}" type="pres">
      <dgm:prSet presAssocID="{31341DC5-BAFB-44D4-BD3E-7F4CE8FCDD5F}" presName="rootText" presStyleLbl="node4" presStyleIdx="4" presStyleCnt="5">
        <dgm:presLayoutVars>
          <dgm:chPref val="3"/>
        </dgm:presLayoutVars>
      </dgm:prSet>
      <dgm:spPr/>
    </dgm:pt>
    <dgm:pt modelId="{319B60D2-5A2F-4842-AF12-B41A0D8E385E}" type="pres">
      <dgm:prSet presAssocID="{31341DC5-BAFB-44D4-BD3E-7F4CE8FCDD5F}" presName="rootConnector" presStyleLbl="node4" presStyleIdx="4" presStyleCnt="5"/>
      <dgm:spPr/>
    </dgm:pt>
    <dgm:pt modelId="{CD04E9B1-D0FB-4FB1-9F04-4AB4ABF1A9D8}" type="pres">
      <dgm:prSet presAssocID="{31341DC5-BAFB-44D4-BD3E-7F4CE8FCDD5F}" presName="hierChild4" presStyleCnt="0"/>
      <dgm:spPr/>
    </dgm:pt>
    <dgm:pt modelId="{5822624C-BFBE-45B6-8F17-E3DDBBF2E41A}" type="pres">
      <dgm:prSet presAssocID="{31341DC5-BAFB-44D4-BD3E-7F4CE8FCDD5F}" presName="hierChild5" presStyleCnt="0"/>
      <dgm:spPr/>
    </dgm:pt>
    <dgm:pt modelId="{B34B7C3B-1984-4800-B253-0F05E9641768}" type="pres">
      <dgm:prSet presAssocID="{ADFE0418-AC92-42CB-A764-16A669A47EF0}" presName="hierChild5" presStyleCnt="0"/>
      <dgm:spPr/>
    </dgm:pt>
    <dgm:pt modelId="{232ED39E-2647-4897-AD83-17AD81D74450}" type="pres">
      <dgm:prSet presAssocID="{6F48B92C-E452-419F-BFEE-172909BA6D99}" presName="hierChild5" presStyleCnt="0"/>
      <dgm:spPr/>
    </dgm:pt>
    <dgm:pt modelId="{1FE1DC1F-6355-45FD-8ACC-E942209B0043}" type="pres">
      <dgm:prSet presAssocID="{06D62E46-BF6C-40FD-87D0-7DF471D4ED17}" presName="hierChild3" presStyleCnt="0"/>
      <dgm:spPr/>
    </dgm:pt>
  </dgm:ptLst>
  <dgm:cxnLst>
    <dgm:cxn modelId="{DB8CB206-0A16-41B8-B6BD-1C2E36908C9E}" type="presOf" srcId="{B574883B-D0B1-4ADD-82EC-0BE4739BB9A6}" destId="{71E4032B-E7BC-463D-8F50-8AFA9B452587}" srcOrd="0" destOrd="0" presId="urn:microsoft.com/office/officeart/2005/8/layout/orgChart1"/>
    <dgm:cxn modelId="{C250110A-5BE3-415D-800E-B62C2D729AE7}" type="presOf" srcId="{52ED36B9-0450-4531-B8A1-C74BFCB27DA1}" destId="{92A7A327-9784-4F47-AEFF-D92EAFE87EC4}" srcOrd="0" destOrd="0" presId="urn:microsoft.com/office/officeart/2005/8/layout/orgChart1"/>
    <dgm:cxn modelId="{7C33F20A-80CD-46D1-B1AF-C8BD7BD175E5}" type="presOf" srcId="{06D62E46-BF6C-40FD-87D0-7DF471D4ED17}" destId="{1D2294DD-291C-47C9-9E77-706CC0FADEE8}" srcOrd="0" destOrd="0" presId="urn:microsoft.com/office/officeart/2005/8/layout/orgChart1"/>
    <dgm:cxn modelId="{E520F40A-2483-4129-BFF9-030B9E983070}" type="presOf" srcId="{7864B52B-1349-4DEA-B5AC-9F043DA70C4B}" destId="{ECCEE336-B019-499C-B442-919A1BEAF377}" srcOrd="0" destOrd="0" presId="urn:microsoft.com/office/officeart/2005/8/layout/orgChart1"/>
    <dgm:cxn modelId="{29C5220D-1001-4077-8FA9-E8C0A5766FA6}" srcId="{C4620AF2-0F0E-43A4-97A2-33FC4FE217E8}" destId="{8642C9F4-19E7-4716-A196-BA90B1568630}" srcOrd="0" destOrd="0" parTransId="{E460FCFA-4862-43DB-9190-AC12C7CC442A}" sibTransId="{BB9DF784-4305-43ED-B7E9-08516735305B}"/>
    <dgm:cxn modelId="{B587ED1F-45D5-4A09-837A-3E41DF0405BD}" type="presOf" srcId="{48906986-C964-4B26-BF8A-4559E2399824}" destId="{D8A76F6F-99C9-4889-8A7D-3A0906E0D09E}" srcOrd="1" destOrd="0" presId="urn:microsoft.com/office/officeart/2005/8/layout/orgChart1"/>
    <dgm:cxn modelId="{6B8A3027-9EE8-4AF5-85DE-C97DBBBF7180}" type="presOf" srcId="{48A02E6E-F8F7-43E4-B938-3B29B0A688D2}" destId="{478A09BA-ACAB-445D-BE55-5E87D874D2EE}" srcOrd="1" destOrd="0" presId="urn:microsoft.com/office/officeart/2005/8/layout/orgChart1"/>
    <dgm:cxn modelId="{CF948C38-F666-435A-BA4D-A99DFD32A445}" srcId="{06D62E46-BF6C-40FD-87D0-7DF471D4ED17}" destId="{48906986-C964-4B26-BF8A-4559E2399824}" srcOrd="0" destOrd="0" parTransId="{088F555E-0540-4261-8105-4DFA8581FE64}" sibTransId="{B63ECED3-87CE-4106-B1D1-E9E192EFECE9}"/>
    <dgm:cxn modelId="{7D149338-5B67-4EF5-9BAA-158FBABC9963}" type="presOf" srcId="{04DE1C90-ACAD-42B0-82B7-26CB959B6110}" destId="{22A43BC9-B1E3-464F-B2DE-4BBDA227A0FD}" srcOrd="0" destOrd="0" presId="urn:microsoft.com/office/officeart/2005/8/layout/orgChart1"/>
    <dgm:cxn modelId="{08DDAB38-FBAE-493F-837F-78AB3AEC17B7}" type="presOf" srcId="{2CCE0589-B656-48C5-99F7-3DBBFF7F149A}" destId="{7ECFAC47-E861-4756-AD6C-0F6E6E68578A}" srcOrd="0" destOrd="0" presId="urn:microsoft.com/office/officeart/2005/8/layout/orgChart1"/>
    <dgm:cxn modelId="{04FB023A-D3DA-46AF-8A14-D8E31A8EB979}" srcId="{FD13B51F-F23F-4C59-8DFA-ADA43E9D60AE}" destId="{C4620AF2-0F0E-43A4-97A2-33FC4FE217E8}" srcOrd="0" destOrd="0" parTransId="{16D05454-D6D9-4F87-B5B6-F30A49E21039}" sibTransId="{24132A11-486A-4278-B252-E61F85282FDF}"/>
    <dgm:cxn modelId="{FF04443D-D496-46F9-ACF0-7E41B5B771E3}" type="presOf" srcId="{6F48B92C-E452-419F-BFEE-172909BA6D99}" destId="{6EF7090F-CCDD-486E-AE20-D195A2BC3D72}" srcOrd="0" destOrd="0" presId="urn:microsoft.com/office/officeart/2005/8/layout/orgChart1"/>
    <dgm:cxn modelId="{B8286E3D-7BFA-45A4-B236-55424DCC5CA3}" type="presOf" srcId="{0584C946-E63C-4315-BFFC-AE1B8C6A3599}" destId="{11D9E732-B9D8-4C34-BB55-2690E62CE7DD}" srcOrd="0" destOrd="0" presId="urn:microsoft.com/office/officeart/2005/8/layout/orgChart1"/>
    <dgm:cxn modelId="{E3B5D646-2B86-4CC2-8214-8A78BD0A431F}" type="presOf" srcId="{FF68AEB0-9507-42B5-AA7C-EB84D7C3C8EE}" destId="{78ACE8A6-533C-427E-8B54-AA7BC8ED3FF3}" srcOrd="0" destOrd="0" presId="urn:microsoft.com/office/officeart/2005/8/layout/orgChart1"/>
    <dgm:cxn modelId="{3D1F366E-1B97-4DF0-91E9-872E63C5D91C}" type="presOf" srcId="{48A02E6E-F8F7-43E4-B938-3B29B0A688D2}" destId="{A7687045-CE8F-4FF6-B517-E60530CEBCFF}" srcOrd="0" destOrd="0" presId="urn:microsoft.com/office/officeart/2005/8/layout/orgChart1"/>
    <dgm:cxn modelId="{4DCE3D52-4528-4ECE-900D-B3DDCDD6CD67}" type="presOf" srcId="{FD13B51F-F23F-4C59-8DFA-ADA43E9D60AE}" destId="{DE06344D-FF78-4C6E-88F4-E42BACBAD441}" srcOrd="1" destOrd="0" presId="urn:microsoft.com/office/officeart/2005/8/layout/orgChart1"/>
    <dgm:cxn modelId="{33D25756-4B16-4F64-803B-E7452001A468}" type="presOf" srcId="{ADFE0418-AC92-42CB-A764-16A669A47EF0}" destId="{4092DC65-22A2-4A95-8265-EC6D44A767B6}" srcOrd="0" destOrd="0" presId="urn:microsoft.com/office/officeart/2005/8/layout/orgChart1"/>
    <dgm:cxn modelId="{5C44F377-7FBE-4722-8C1C-6D24489FF7CC}" type="presOf" srcId="{ADFE0418-AC92-42CB-A764-16A669A47EF0}" destId="{104C77CE-9738-4581-866D-944CB52AFEEB}" srcOrd="1" destOrd="0" presId="urn:microsoft.com/office/officeart/2005/8/layout/orgChart1"/>
    <dgm:cxn modelId="{6D26505A-B365-4C46-B12E-05162476B0D0}" type="presOf" srcId="{9DE9684D-674D-4922-A0B0-2248C0C1D93B}" destId="{7A652172-26AA-4E07-BFB3-2AAEC98BF52D}" srcOrd="0" destOrd="0" presId="urn:microsoft.com/office/officeart/2005/8/layout/orgChart1"/>
    <dgm:cxn modelId="{B2B1867E-BB9F-46CB-8904-C342F11BC449}" type="presOf" srcId="{6F48B92C-E452-419F-BFEE-172909BA6D99}" destId="{8EE7C18D-22DB-4ECC-9280-5774B581F4C9}" srcOrd="1" destOrd="0" presId="urn:microsoft.com/office/officeart/2005/8/layout/orgChart1"/>
    <dgm:cxn modelId="{0FA3447F-3F60-4717-92B4-E579C7726B79}" type="presOf" srcId="{48906986-C964-4B26-BF8A-4559E2399824}" destId="{3E41D03F-E28F-4E77-84BC-7AAE14734580}" srcOrd="0" destOrd="0" presId="urn:microsoft.com/office/officeart/2005/8/layout/orgChart1"/>
    <dgm:cxn modelId="{83219280-6DC7-4BB2-8BCE-73904727255C}" srcId="{ADFE0418-AC92-42CB-A764-16A669A47EF0}" destId="{48A02E6E-F8F7-43E4-B938-3B29B0A688D2}" srcOrd="1" destOrd="0" parTransId="{0584C946-E63C-4315-BFFC-AE1B8C6A3599}" sibTransId="{5ACFFD4A-BE1B-4D74-A1A5-C3939C4D216A}"/>
    <dgm:cxn modelId="{84C70A82-997A-432A-A6CF-9F12AC5B2BF6}" type="presOf" srcId="{52ED36B9-0450-4531-B8A1-C74BFCB27DA1}" destId="{9589A240-1013-4214-8A8A-FF913317C4FA}" srcOrd="1" destOrd="0" presId="urn:microsoft.com/office/officeart/2005/8/layout/orgChart1"/>
    <dgm:cxn modelId="{FFB7DD83-B3AA-46F9-908A-26CB8E5A3943}" type="presOf" srcId="{C4620AF2-0F0E-43A4-97A2-33FC4FE217E8}" destId="{4FDCE437-8DA5-491E-8D65-35FED28A7431}" srcOrd="0" destOrd="0" presId="urn:microsoft.com/office/officeart/2005/8/layout/orgChart1"/>
    <dgm:cxn modelId="{B1C8A286-1201-4C63-B5AD-674E80ABA7D6}" type="presOf" srcId="{088F555E-0540-4261-8105-4DFA8581FE64}" destId="{61C32020-C9CC-4EBA-A49D-CE27197AE61C}" srcOrd="0" destOrd="0" presId="urn:microsoft.com/office/officeart/2005/8/layout/orgChart1"/>
    <dgm:cxn modelId="{D5C8CA8E-BD30-4BA2-B760-1C0495A5F1A3}" type="presOf" srcId="{31341DC5-BAFB-44D4-BD3E-7F4CE8FCDD5F}" destId="{375A12E5-250E-470E-BE4A-95FFC2A0EDD0}" srcOrd="0" destOrd="0" presId="urn:microsoft.com/office/officeart/2005/8/layout/orgChart1"/>
    <dgm:cxn modelId="{10A29C90-5408-4413-B06B-5A9C631202F6}" type="presOf" srcId="{06D62E46-BF6C-40FD-87D0-7DF471D4ED17}" destId="{2B91949A-993F-42C8-B48E-496D0FC52DF4}" srcOrd="1" destOrd="0" presId="urn:microsoft.com/office/officeart/2005/8/layout/orgChart1"/>
    <dgm:cxn modelId="{F5D94891-DE38-46F8-BD0D-C11AA0A809BC}" type="presOf" srcId="{C4620AF2-0F0E-43A4-97A2-33FC4FE217E8}" destId="{EDF2555E-8C63-4F40-B3CB-ED494596DCD2}" srcOrd="1" destOrd="0" presId="urn:microsoft.com/office/officeart/2005/8/layout/orgChart1"/>
    <dgm:cxn modelId="{73603894-9F22-4862-8930-36ABB5BB319C}" srcId="{6F48B92C-E452-419F-BFEE-172909BA6D99}" destId="{ADFE0418-AC92-42CB-A764-16A669A47EF0}" srcOrd="0" destOrd="0" parTransId="{2CCE0589-B656-48C5-99F7-3DBBFF7F149A}" sibTransId="{FF5D77B7-8A6C-4EE3-B6EF-54DB6567397E}"/>
    <dgm:cxn modelId="{13BD4AA0-FBE0-417E-AD4C-35252D8847B6}" srcId="{C4620AF2-0F0E-43A4-97A2-33FC4FE217E8}" destId="{FF68AEB0-9507-42B5-AA7C-EB84D7C3C8EE}" srcOrd="1" destOrd="0" parTransId="{7864B52B-1349-4DEA-B5AC-9F043DA70C4B}" sibTransId="{0AC4EE3B-C010-4761-B7E3-6329E7C8A652}"/>
    <dgm:cxn modelId="{794451A4-AAC9-44BB-B54E-922CAB36146D}" type="presOf" srcId="{31341DC5-BAFB-44D4-BD3E-7F4CE8FCDD5F}" destId="{319B60D2-5A2F-4842-AF12-B41A0D8E385E}" srcOrd="1" destOrd="0" presId="urn:microsoft.com/office/officeart/2005/8/layout/orgChart1"/>
    <dgm:cxn modelId="{D56056A4-679F-4048-BD33-307341C4319B}" type="presOf" srcId="{AD85EFF0-BB2D-4839-B216-475E6AE46AB8}" destId="{43289A11-87D4-41C6-965E-C35828DA2878}" srcOrd="0" destOrd="0" presId="urn:microsoft.com/office/officeart/2005/8/layout/orgChart1"/>
    <dgm:cxn modelId="{ECABD2AE-72EB-4357-BC43-EA20881A445A}" type="presOf" srcId="{8642C9F4-19E7-4716-A196-BA90B1568630}" destId="{4102D60A-5BC7-4E05-BCCC-71FA096579D4}" srcOrd="0" destOrd="0" presId="urn:microsoft.com/office/officeart/2005/8/layout/orgChart1"/>
    <dgm:cxn modelId="{49A8EDB0-5FAD-40B5-AAD0-6AA033899E6A}" type="presOf" srcId="{FF68AEB0-9507-42B5-AA7C-EB84D7C3C8EE}" destId="{248CEA24-FB06-478A-8B14-D628FCF746BC}" srcOrd="1" destOrd="0" presId="urn:microsoft.com/office/officeart/2005/8/layout/orgChart1"/>
    <dgm:cxn modelId="{60E9B7BD-F63C-4D52-A4F6-80ED15FAD92B}" type="presOf" srcId="{E460FCFA-4862-43DB-9190-AC12C7CC442A}" destId="{013B1AB8-1484-4975-A27D-0EB2A3CF3EEB}" srcOrd="0" destOrd="0" presId="urn:microsoft.com/office/officeart/2005/8/layout/orgChart1"/>
    <dgm:cxn modelId="{C5319BC0-3AC2-41F3-8246-9B725129AC25}" type="presOf" srcId="{7FA1F7C5-DF84-4BE8-93AC-42F75249BADF}" destId="{9BB2706A-868E-4CA1-80F8-EAD7C709C739}" srcOrd="0" destOrd="0" presId="urn:microsoft.com/office/officeart/2005/8/layout/orgChart1"/>
    <dgm:cxn modelId="{398243CB-973B-45E8-8C4B-0D5B200EC068}" type="presOf" srcId="{16D05454-D6D9-4F87-B5B6-F30A49E21039}" destId="{0C8D3F7B-3A01-48D6-8ED4-99C2C22DFFFA}" srcOrd="0" destOrd="0" presId="urn:microsoft.com/office/officeart/2005/8/layout/orgChart1"/>
    <dgm:cxn modelId="{603C0ED3-64C4-4D30-BFCA-5F4654992820}" srcId="{ADFE0418-AC92-42CB-A764-16A669A47EF0}" destId="{52ED36B9-0450-4531-B8A1-C74BFCB27DA1}" srcOrd="0" destOrd="0" parTransId="{AD85EFF0-BB2D-4839-B216-475E6AE46AB8}" sibTransId="{A2D398EE-9183-40A6-8E63-41696A219059}"/>
    <dgm:cxn modelId="{89546BD6-1AE4-43D4-B404-CED41E10A095}" srcId="{ADFE0418-AC92-42CB-A764-16A669A47EF0}" destId="{31341DC5-BAFB-44D4-BD3E-7F4CE8FCDD5F}" srcOrd="2" destOrd="0" parTransId="{9DE9684D-674D-4922-A0B0-2248C0C1D93B}" sibTransId="{18D8BC4A-8EBE-4732-932D-DBBC21E75854}"/>
    <dgm:cxn modelId="{F0A525EA-3BB2-499C-B0B0-1AB4F137A8F0}" type="presOf" srcId="{FD13B51F-F23F-4C59-8DFA-ADA43E9D60AE}" destId="{A03C63C1-10A6-4ED5-A38D-4418445F6804}" srcOrd="0" destOrd="0" presId="urn:microsoft.com/office/officeart/2005/8/layout/orgChart1"/>
    <dgm:cxn modelId="{77F9D8EF-BAB9-4C0D-8E86-BA2C8D90E5A2}" type="presOf" srcId="{8642C9F4-19E7-4716-A196-BA90B1568630}" destId="{460D9502-930A-4614-9DC6-E94B92DEFAF2}" srcOrd="1" destOrd="0" presId="urn:microsoft.com/office/officeart/2005/8/layout/orgChart1"/>
    <dgm:cxn modelId="{E82C87F2-C6CD-41CD-9559-BCA714633F10}" srcId="{7FA1F7C5-DF84-4BE8-93AC-42F75249BADF}" destId="{06D62E46-BF6C-40FD-87D0-7DF471D4ED17}" srcOrd="0" destOrd="0" parTransId="{5F91F71D-92B1-4F24-9C61-2DA8BF70DF23}" sibTransId="{5DBCF87D-A130-4400-A2C2-FD9FAE420D90}"/>
    <dgm:cxn modelId="{424416F7-42AF-46D1-B152-569D3B075AC2}" srcId="{06D62E46-BF6C-40FD-87D0-7DF471D4ED17}" destId="{6F48B92C-E452-419F-BFEE-172909BA6D99}" srcOrd="2" destOrd="0" parTransId="{04DE1C90-ACAD-42B0-82B7-26CB959B6110}" sibTransId="{BBDFD3E9-746B-4EC3-88D8-92A8FD04546E}"/>
    <dgm:cxn modelId="{C78EFEFB-62EB-4E68-A8BA-9FDE81BCF5E7}" srcId="{06D62E46-BF6C-40FD-87D0-7DF471D4ED17}" destId="{FD13B51F-F23F-4C59-8DFA-ADA43E9D60AE}" srcOrd="1" destOrd="0" parTransId="{B574883B-D0B1-4ADD-82EC-0BE4739BB9A6}" sibTransId="{D640ABA7-02F3-40D6-97E9-1F794F5F4231}"/>
    <dgm:cxn modelId="{6B1ACD2D-D436-4BE6-898C-0936CA5FD0B7}" type="presParOf" srcId="{9BB2706A-868E-4CA1-80F8-EAD7C709C739}" destId="{C172FB0D-70FF-4576-83A3-406227418F57}" srcOrd="0" destOrd="0" presId="urn:microsoft.com/office/officeart/2005/8/layout/orgChart1"/>
    <dgm:cxn modelId="{2EB3038B-C25B-4231-83CB-1C7D90603B21}" type="presParOf" srcId="{C172FB0D-70FF-4576-83A3-406227418F57}" destId="{B42053D8-DD0E-4FE0-A629-B6E725008986}" srcOrd="0" destOrd="0" presId="urn:microsoft.com/office/officeart/2005/8/layout/orgChart1"/>
    <dgm:cxn modelId="{C3FCC70D-F15C-4FF0-8BDD-8BB8AFFE0767}" type="presParOf" srcId="{B42053D8-DD0E-4FE0-A629-B6E725008986}" destId="{1D2294DD-291C-47C9-9E77-706CC0FADEE8}" srcOrd="0" destOrd="0" presId="urn:microsoft.com/office/officeart/2005/8/layout/orgChart1"/>
    <dgm:cxn modelId="{C6A22CCA-7BBF-446E-9EE6-01B4FC4DAC26}" type="presParOf" srcId="{B42053D8-DD0E-4FE0-A629-B6E725008986}" destId="{2B91949A-993F-42C8-B48E-496D0FC52DF4}" srcOrd="1" destOrd="0" presId="urn:microsoft.com/office/officeart/2005/8/layout/orgChart1"/>
    <dgm:cxn modelId="{6CA2AD72-9615-41BE-8533-F0FEDD1A61D9}" type="presParOf" srcId="{C172FB0D-70FF-4576-83A3-406227418F57}" destId="{DA54118B-ED37-4EA9-A2B2-D780D5D9F91E}" srcOrd="1" destOrd="0" presId="urn:microsoft.com/office/officeart/2005/8/layout/orgChart1"/>
    <dgm:cxn modelId="{5EC5DFB1-759E-4338-8176-DB156EB6BB3C}" type="presParOf" srcId="{DA54118B-ED37-4EA9-A2B2-D780D5D9F91E}" destId="{61C32020-C9CC-4EBA-A49D-CE27197AE61C}" srcOrd="0" destOrd="0" presId="urn:microsoft.com/office/officeart/2005/8/layout/orgChart1"/>
    <dgm:cxn modelId="{268C243B-82E4-42C9-90CD-92898402AB15}" type="presParOf" srcId="{DA54118B-ED37-4EA9-A2B2-D780D5D9F91E}" destId="{63F6D35B-B950-4FA6-BFDF-94EAA044DFC2}" srcOrd="1" destOrd="0" presId="urn:microsoft.com/office/officeart/2005/8/layout/orgChart1"/>
    <dgm:cxn modelId="{CCA79331-27BE-48F9-BD38-2D142368F28E}" type="presParOf" srcId="{63F6D35B-B950-4FA6-BFDF-94EAA044DFC2}" destId="{1976F2EF-716B-4F7A-B2DB-81EB883FA671}" srcOrd="0" destOrd="0" presId="urn:microsoft.com/office/officeart/2005/8/layout/orgChart1"/>
    <dgm:cxn modelId="{DD9CDA80-5EE6-4C4D-9CB6-8817D9B106E3}" type="presParOf" srcId="{1976F2EF-716B-4F7A-B2DB-81EB883FA671}" destId="{3E41D03F-E28F-4E77-84BC-7AAE14734580}" srcOrd="0" destOrd="0" presId="urn:microsoft.com/office/officeart/2005/8/layout/orgChart1"/>
    <dgm:cxn modelId="{3991236B-8DB9-4E87-8F44-480A2E15777F}" type="presParOf" srcId="{1976F2EF-716B-4F7A-B2DB-81EB883FA671}" destId="{D8A76F6F-99C9-4889-8A7D-3A0906E0D09E}" srcOrd="1" destOrd="0" presId="urn:microsoft.com/office/officeart/2005/8/layout/orgChart1"/>
    <dgm:cxn modelId="{BB9A331C-F2E0-492C-90D9-AC34CD4187CB}" type="presParOf" srcId="{63F6D35B-B950-4FA6-BFDF-94EAA044DFC2}" destId="{AD316177-9426-4DCD-8096-8FF826325102}" srcOrd="1" destOrd="0" presId="urn:microsoft.com/office/officeart/2005/8/layout/orgChart1"/>
    <dgm:cxn modelId="{0E1FBD9C-FCBD-4EE6-B256-264B7CCA680E}" type="presParOf" srcId="{63F6D35B-B950-4FA6-BFDF-94EAA044DFC2}" destId="{6B254E17-69BA-423F-A541-B90F0BABBDF5}" srcOrd="2" destOrd="0" presId="urn:microsoft.com/office/officeart/2005/8/layout/orgChart1"/>
    <dgm:cxn modelId="{B0B804FF-1750-4961-B55C-28C39E59D71D}" type="presParOf" srcId="{DA54118B-ED37-4EA9-A2B2-D780D5D9F91E}" destId="{71E4032B-E7BC-463D-8F50-8AFA9B452587}" srcOrd="2" destOrd="0" presId="urn:microsoft.com/office/officeart/2005/8/layout/orgChart1"/>
    <dgm:cxn modelId="{B8ACD904-527E-4E35-88B7-AE67A1B911DA}" type="presParOf" srcId="{DA54118B-ED37-4EA9-A2B2-D780D5D9F91E}" destId="{F385E494-87FE-4293-9ACF-B4AF6C3B0365}" srcOrd="3" destOrd="0" presId="urn:microsoft.com/office/officeart/2005/8/layout/orgChart1"/>
    <dgm:cxn modelId="{C277E0CF-9ABD-4426-A2A1-A9D5B1687E56}" type="presParOf" srcId="{F385E494-87FE-4293-9ACF-B4AF6C3B0365}" destId="{B60EB58B-9461-4C1C-A288-ED15227D379B}" srcOrd="0" destOrd="0" presId="urn:microsoft.com/office/officeart/2005/8/layout/orgChart1"/>
    <dgm:cxn modelId="{E461F3F2-F499-4821-B3E4-91B4FA5054AA}" type="presParOf" srcId="{B60EB58B-9461-4C1C-A288-ED15227D379B}" destId="{A03C63C1-10A6-4ED5-A38D-4418445F6804}" srcOrd="0" destOrd="0" presId="urn:microsoft.com/office/officeart/2005/8/layout/orgChart1"/>
    <dgm:cxn modelId="{54D627D7-8942-45AD-A4E2-E64D25DEBAEA}" type="presParOf" srcId="{B60EB58B-9461-4C1C-A288-ED15227D379B}" destId="{DE06344D-FF78-4C6E-88F4-E42BACBAD441}" srcOrd="1" destOrd="0" presId="urn:microsoft.com/office/officeart/2005/8/layout/orgChart1"/>
    <dgm:cxn modelId="{F97739C9-B0F9-42ED-B079-93067D56C5CB}" type="presParOf" srcId="{F385E494-87FE-4293-9ACF-B4AF6C3B0365}" destId="{69717A36-9594-4AC9-AC26-F27E8F2D04FD}" srcOrd="1" destOrd="0" presId="urn:microsoft.com/office/officeart/2005/8/layout/orgChart1"/>
    <dgm:cxn modelId="{B81D0EE1-F4A9-4A78-8DBD-299EA24FDBA6}" type="presParOf" srcId="{69717A36-9594-4AC9-AC26-F27E8F2D04FD}" destId="{0C8D3F7B-3A01-48D6-8ED4-99C2C22DFFFA}" srcOrd="0" destOrd="0" presId="urn:microsoft.com/office/officeart/2005/8/layout/orgChart1"/>
    <dgm:cxn modelId="{B7A4D709-90B5-48D4-BEFF-FEA097F0FBAC}" type="presParOf" srcId="{69717A36-9594-4AC9-AC26-F27E8F2D04FD}" destId="{3075C941-9075-4B48-A4EE-E9782A8B7EFA}" srcOrd="1" destOrd="0" presId="urn:microsoft.com/office/officeart/2005/8/layout/orgChart1"/>
    <dgm:cxn modelId="{FE5D9BF4-9B22-42CB-9760-9577BA66EDE2}" type="presParOf" srcId="{3075C941-9075-4B48-A4EE-E9782A8B7EFA}" destId="{E3087C4A-FCEA-4A42-AC16-85ED83950513}" srcOrd="0" destOrd="0" presId="urn:microsoft.com/office/officeart/2005/8/layout/orgChart1"/>
    <dgm:cxn modelId="{6914D9AF-12FA-4614-8CCA-A22DD6C35B32}" type="presParOf" srcId="{E3087C4A-FCEA-4A42-AC16-85ED83950513}" destId="{4FDCE437-8DA5-491E-8D65-35FED28A7431}" srcOrd="0" destOrd="0" presId="urn:microsoft.com/office/officeart/2005/8/layout/orgChart1"/>
    <dgm:cxn modelId="{D1036958-6D54-47F7-BAD4-BC44B3D6A021}" type="presParOf" srcId="{E3087C4A-FCEA-4A42-AC16-85ED83950513}" destId="{EDF2555E-8C63-4F40-B3CB-ED494596DCD2}" srcOrd="1" destOrd="0" presId="urn:microsoft.com/office/officeart/2005/8/layout/orgChart1"/>
    <dgm:cxn modelId="{C2066E0B-13D0-4309-89B1-A8BA3D64FD9C}" type="presParOf" srcId="{3075C941-9075-4B48-A4EE-E9782A8B7EFA}" destId="{A17EFB14-787F-4222-9A3A-64BD6A8066D4}" srcOrd="1" destOrd="0" presId="urn:microsoft.com/office/officeart/2005/8/layout/orgChart1"/>
    <dgm:cxn modelId="{46B1DA5B-5CA7-4F10-9EE0-AD870934816B}" type="presParOf" srcId="{A17EFB14-787F-4222-9A3A-64BD6A8066D4}" destId="{013B1AB8-1484-4975-A27D-0EB2A3CF3EEB}" srcOrd="0" destOrd="0" presId="urn:microsoft.com/office/officeart/2005/8/layout/orgChart1"/>
    <dgm:cxn modelId="{C1C27C4D-0377-459C-B359-A1B63E45623F}" type="presParOf" srcId="{A17EFB14-787F-4222-9A3A-64BD6A8066D4}" destId="{D815A3FE-13D1-4E47-A086-EFCF73E252F1}" srcOrd="1" destOrd="0" presId="urn:microsoft.com/office/officeart/2005/8/layout/orgChart1"/>
    <dgm:cxn modelId="{D31696F4-A9C8-4A34-B343-65BBAB7879F4}" type="presParOf" srcId="{D815A3FE-13D1-4E47-A086-EFCF73E252F1}" destId="{71352543-7EAD-4D4D-B4DB-ADE79F72E1B7}" srcOrd="0" destOrd="0" presId="urn:microsoft.com/office/officeart/2005/8/layout/orgChart1"/>
    <dgm:cxn modelId="{FF6DC0AF-9EB2-4799-BE7A-52E1F36699BE}" type="presParOf" srcId="{71352543-7EAD-4D4D-B4DB-ADE79F72E1B7}" destId="{4102D60A-5BC7-4E05-BCCC-71FA096579D4}" srcOrd="0" destOrd="0" presId="urn:microsoft.com/office/officeart/2005/8/layout/orgChart1"/>
    <dgm:cxn modelId="{5576DC7D-3EF1-46FB-A6B2-E076C32558E1}" type="presParOf" srcId="{71352543-7EAD-4D4D-B4DB-ADE79F72E1B7}" destId="{460D9502-930A-4614-9DC6-E94B92DEFAF2}" srcOrd="1" destOrd="0" presId="urn:microsoft.com/office/officeart/2005/8/layout/orgChart1"/>
    <dgm:cxn modelId="{414E18E1-DC8A-4DB6-814A-E9123CC8E8D4}" type="presParOf" srcId="{D815A3FE-13D1-4E47-A086-EFCF73E252F1}" destId="{51DCA4AF-E063-48AC-98B6-8526AE0A586A}" srcOrd="1" destOrd="0" presId="urn:microsoft.com/office/officeart/2005/8/layout/orgChart1"/>
    <dgm:cxn modelId="{0D2C1B33-121D-4088-898B-10DD5AEABF62}" type="presParOf" srcId="{D815A3FE-13D1-4E47-A086-EFCF73E252F1}" destId="{E5F989A1-06B6-45E2-B08C-5597ED7E6707}" srcOrd="2" destOrd="0" presId="urn:microsoft.com/office/officeart/2005/8/layout/orgChart1"/>
    <dgm:cxn modelId="{C0ACD784-B8ED-4866-94FC-3C55F5C7B3C6}" type="presParOf" srcId="{A17EFB14-787F-4222-9A3A-64BD6A8066D4}" destId="{ECCEE336-B019-499C-B442-919A1BEAF377}" srcOrd="2" destOrd="0" presId="urn:microsoft.com/office/officeart/2005/8/layout/orgChart1"/>
    <dgm:cxn modelId="{2AF93689-339E-4D12-9EDE-B918D472E3AC}" type="presParOf" srcId="{A17EFB14-787F-4222-9A3A-64BD6A8066D4}" destId="{8260BD0B-EC8E-4D3C-A864-CB219EF09448}" srcOrd="3" destOrd="0" presId="urn:microsoft.com/office/officeart/2005/8/layout/orgChart1"/>
    <dgm:cxn modelId="{5EC41EA3-BFB0-483F-A309-28859A757033}" type="presParOf" srcId="{8260BD0B-EC8E-4D3C-A864-CB219EF09448}" destId="{9FC0831B-99AD-4A1E-ACCD-C4C9709C22EA}" srcOrd="0" destOrd="0" presId="urn:microsoft.com/office/officeart/2005/8/layout/orgChart1"/>
    <dgm:cxn modelId="{908DE55A-5A30-4FDA-B30F-F33B37AA5687}" type="presParOf" srcId="{9FC0831B-99AD-4A1E-ACCD-C4C9709C22EA}" destId="{78ACE8A6-533C-427E-8B54-AA7BC8ED3FF3}" srcOrd="0" destOrd="0" presId="urn:microsoft.com/office/officeart/2005/8/layout/orgChart1"/>
    <dgm:cxn modelId="{6DAC7583-B456-4184-9F62-5A75DA3FC490}" type="presParOf" srcId="{9FC0831B-99AD-4A1E-ACCD-C4C9709C22EA}" destId="{248CEA24-FB06-478A-8B14-D628FCF746BC}" srcOrd="1" destOrd="0" presId="urn:microsoft.com/office/officeart/2005/8/layout/orgChart1"/>
    <dgm:cxn modelId="{1BC2986F-B0FE-4C86-AF40-4861946A1DFE}" type="presParOf" srcId="{8260BD0B-EC8E-4D3C-A864-CB219EF09448}" destId="{F0F1546A-CADA-423D-886E-486C7EF08F09}" srcOrd="1" destOrd="0" presId="urn:microsoft.com/office/officeart/2005/8/layout/orgChart1"/>
    <dgm:cxn modelId="{F4FD4DD8-A166-4273-B222-803797048D97}" type="presParOf" srcId="{8260BD0B-EC8E-4D3C-A864-CB219EF09448}" destId="{F1FD3E77-509A-4AAD-B528-4F455BE9D4B0}" srcOrd="2" destOrd="0" presId="urn:microsoft.com/office/officeart/2005/8/layout/orgChart1"/>
    <dgm:cxn modelId="{4DE6A445-8FB0-465D-8C5F-D513A51601EC}" type="presParOf" srcId="{3075C941-9075-4B48-A4EE-E9782A8B7EFA}" destId="{3C02AEB7-EC3A-4B15-AC14-B74F689EBA4A}" srcOrd="2" destOrd="0" presId="urn:microsoft.com/office/officeart/2005/8/layout/orgChart1"/>
    <dgm:cxn modelId="{AA96115C-37C3-460A-B99A-36762F770830}" type="presParOf" srcId="{F385E494-87FE-4293-9ACF-B4AF6C3B0365}" destId="{F34F793C-A6ED-40F9-B18B-1BED8C54BDF4}" srcOrd="2" destOrd="0" presId="urn:microsoft.com/office/officeart/2005/8/layout/orgChart1"/>
    <dgm:cxn modelId="{BA3D88B0-5B7C-4FBD-BC7F-A0F07815BDE0}" type="presParOf" srcId="{DA54118B-ED37-4EA9-A2B2-D780D5D9F91E}" destId="{22A43BC9-B1E3-464F-B2DE-4BBDA227A0FD}" srcOrd="4" destOrd="0" presId="urn:microsoft.com/office/officeart/2005/8/layout/orgChart1"/>
    <dgm:cxn modelId="{E5FDF64D-B847-4B2E-82C8-DF42ECA9217C}" type="presParOf" srcId="{DA54118B-ED37-4EA9-A2B2-D780D5D9F91E}" destId="{D75BF0D7-6311-4633-9866-B75E68135123}" srcOrd="5" destOrd="0" presId="urn:microsoft.com/office/officeart/2005/8/layout/orgChart1"/>
    <dgm:cxn modelId="{43BB0657-A27A-4F0F-B887-5CB187BAAA41}" type="presParOf" srcId="{D75BF0D7-6311-4633-9866-B75E68135123}" destId="{CB600A19-1408-431F-BFC2-194390A0DA79}" srcOrd="0" destOrd="0" presId="urn:microsoft.com/office/officeart/2005/8/layout/orgChart1"/>
    <dgm:cxn modelId="{B8A808BE-304B-40E9-8DAA-F4D11D18962F}" type="presParOf" srcId="{CB600A19-1408-431F-BFC2-194390A0DA79}" destId="{6EF7090F-CCDD-486E-AE20-D195A2BC3D72}" srcOrd="0" destOrd="0" presId="urn:microsoft.com/office/officeart/2005/8/layout/orgChart1"/>
    <dgm:cxn modelId="{94D7F6B2-22B7-4B99-8D29-12BD78BB1ECA}" type="presParOf" srcId="{CB600A19-1408-431F-BFC2-194390A0DA79}" destId="{8EE7C18D-22DB-4ECC-9280-5774B581F4C9}" srcOrd="1" destOrd="0" presId="urn:microsoft.com/office/officeart/2005/8/layout/orgChart1"/>
    <dgm:cxn modelId="{F64F05E2-403C-4AB4-A11A-57B730FAD41C}" type="presParOf" srcId="{D75BF0D7-6311-4633-9866-B75E68135123}" destId="{5083BD16-A780-48C5-AB9A-23F6E6D94C30}" srcOrd="1" destOrd="0" presId="urn:microsoft.com/office/officeart/2005/8/layout/orgChart1"/>
    <dgm:cxn modelId="{9010BBB0-6A14-4073-9B6F-FD012618D594}" type="presParOf" srcId="{5083BD16-A780-48C5-AB9A-23F6E6D94C30}" destId="{7ECFAC47-E861-4756-AD6C-0F6E6E68578A}" srcOrd="0" destOrd="0" presId="urn:microsoft.com/office/officeart/2005/8/layout/orgChart1"/>
    <dgm:cxn modelId="{146462D6-0A64-49DE-808C-2488D2861007}" type="presParOf" srcId="{5083BD16-A780-48C5-AB9A-23F6E6D94C30}" destId="{0CF26985-A7EB-493C-9E85-B772C3D267B4}" srcOrd="1" destOrd="0" presId="urn:microsoft.com/office/officeart/2005/8/layout/orgChart1"/>
    <dgm:cxn modelId="{D1ACD04C-B83C-4D35-9EF4-F51D07B70D07}" type="presParOf" srcId="{0CF26985-A7EB-493C-9E85-B772C3D267B4}" destId="{715361DC-9703-41DD-84B2-69F61907C10A}" srcOrd="0" destOrd="0" presId="urn:microsoft.com/office/officeart/2005/8/layout/orgChart1"/>
    <dgm:cxn modelId="{00DC463D-2C01-4E81-B99B-614A5B51AEE8}" type="presParOf" srcId="{715361DC-9703-41DD-84B2-69F61907C10A}" destId="{4092DC65-22A2-4A95-8265-EC6D44A767B6}" srcOrd="0" destOrd="0" presId="urn:microsoft.com/office/officeart/2005/8/layout/orgChart1"/>
    <dgm:cxn modelId="{8C27EB1D-59B1-4C35-8DA5-B6F673D9925E}" type="presParOf" srcId="{715361DC-9703-41DD-84B2-69F61907C10A}" destId="{104C77CE-9738-4581-866D-944CB52AFEEB}" srcOrd="1" destOrd="0" presId="urn:microsoft.com/office/officeart/2005/8/layout/orgChart1"/>
    <dgm:cxn modelId="{FE58403F-105B-4A02-BD08-2D31D7F2FE8F}" type="presParOf" srcId="{0CF26985-A7EB-493C-9E85-B772C3D267B4}" destId="{F12DF523-CB65-40DF-8861-6EA9DD18854E}" srcOrd="1" destOrd="0" presId="urn:microsoft.com/office/officeart/2005/8/layout/orgChart1"/>
    <dgm:cxn modelId="{3B54766D-DFB2-4E10-AC31-53140593EE23}" type="presParOf" srcId="{F12DF523-CB65-40DF-8861-6EA9DD18854E}" destId="{43289A11-87D4-41C6-965E-C35828DA2878}" srcOrd="0" destOrd="0" presId="urn:microsoft.com/office/officeart/2005/8/layout/orgChart1"/>
    <dgm:cxn modelId="{D5E0BB8C-836D-4727-B7CA-66ADF537D0DC}" type="presParOf" srcId="{F12DF523-CB65-40DF-8861-6EA9DD18854E}" destId="{383D7D6A-F277-4E2F-B886-BED122CFCC96}" srcOrd="1" destOrd="0" presId="urn:microsoft.com/office/officeart/2005/8/layout/orgChart1"/>
    <dgm:cxn modelId="{DCA3B079-3D03-4197-A5C2-F797D629C6CF}" type="presParOf" srcId="{383D7D6A-F277-4E2F-B886-BED122CFCC96}" destId="{D0768D69-EF67-4795-81B0-9495D7F421B5}" srcOrd="0" destOrd="0" presId="urn:microsoft.com/office/officeart/2005/8/layout/orgChart1"/>
    <dgm:cxn modelId="{1AFFA6BE-B486-4611-B44B-D3B8CCBC8C34}" type="presParOf" srcId="{D0768D69-EF67-4795-81B0-9495D7F421B5}" destId="{92A7A327-9784-4F47-AEFF-D92EAFE87EC4}" srcOrd="0" destOrd="0" presId="urn:microsoft.com/office/officeart/2005/8/layout/orgChart1"/>
    <dgm:cxn modelId="{891EC44E-93DA-4E9F-B5C1-6F35AE50C1C7}" type="presParOf" srcId="{D0768D69-EF67-4795-81B0-9495D7F421B5}" destId="{9589A240-1013-4214-8A8A-FF913317C4FA}" srcOrd="1" destOrd="0" presId="urn:microsoft.com/office/officeart/2005/8/layout/orgChart1"/>
    <dgm:cxn modelId="{25D5F0B4-E13D-4D88-BC6F-609D534B2DFC}" type="presParOf" srcId="{383D7D6A-F277-4E2F-B886-BED122CFCC96}" destId="{9B9CE2FA-4EDB-4FAE-A820-615AED7EFF19}" srcOrd="1" destOrd="0" presId="urn:microsoft.com/office/officeart/2005/8/layout/orgChart1"/>
    <dgm:cxn modelId="{8223F3E5-D668-4D8A-A7A9-208DD5E62043}" type="presParOf" srcId="{383D7D6A-F277-4E2F-B886-BED122CFCC96}" destId="{63E13C3D-4031-4ECE-A92C-7A5802DAAFD0}" srcOrd="2" destOrd="0" presId="urn:microsoft.com/office/officeart/2005/8/layout/orgChart1"/>
    <dgm:cxn modelId="{64BF1A95-F4F4-45C0-A992-D68C456CD1AF}" type="presParOf" srcId="{F12DF523-CB65-40DF-8861-6EA9DD18854E}" destId="{11D9E732-B9D8-4C34-BB55-2690E62CE7DD}" srcOrd="2" destOrd="0" presId="urn:microsoft.com/office/officeart/2005/8/layout/orgChart1"/>
    <dgm:cxn modelId="{FE773D81-6232-4C3D-8B07-6ACA6535E244}" type="presParOf" srcId="{F12DF523-CB65-40DF-8861-6EA9DD18854E}" destId="{FF9EA064-8EE9-4F49-B6B6-7529252B31F9}" srcOrd="3" destOrd="0" presId="urn:microsoft.com/office/officeart/2005/8/layout/orgChart1"/>
    <dgm:cxn modelId="{B03C3A74-CAF9-4594-A6EF-7BB6255C323B}" type="presParOf" srcId="{FF9EA064-8EE9-4F49-B6B6-7529252B31F9}" destId="{4F94D68B-4661-45E5-A10A-7789D6EEDC34}" srcOrd="0" destOrd="0" presId="urn:microsoft.com/office/officeart/2005/8/layout/orgChart1"/>
    <dgm:cxn modelId="{63B712F6-EE71-4B4D-8730-84C801337E75}" type="presParOf" srcId="{4F94D68B-4661-45E5-A10A-7789D6EEDC34}" destId="{A7687045-CE8F-4FF6-B517-E60530CEBCFF}" srcOrd="0" destOrd="0" presId="urn:microsoft.com/office/officeart/2005/8/layout/orgChart1"/>
    <dgm:cxn modelId="{9A5B7C33-8A44-4BC4-8586-E6D9385835B6}" type="presParOf" srcId="{4F94D68B-4661-45E5-A10A-7789D6EEDC34}" destId="{478A09BA-ACAB-445D-BE55-5E87D874D2EE}" srcOrd="1" destOrd="0" presId="urn:microsoft.com/office/officeart/2005/8/layout/orgChart1"/>
    <dgm:cxn modelId="{D6D46D55-0F92-48AC-9719-82FFE80963B8}" type="presParOf" srcId="{FF9EA064-8EE9-4F49-B6B6-7529252B31F9}" destId="{5B99729A-92CE-4992-A4D4-091F2BDE4777}" srcOrd="1" destOrd="0" presId="urn:microsoft.com/office/officeart/2005/8/layout/orgChart1"/>
    <dgm:cxn modelId="{E35988AB-0C94-4313-BCFF-686B1255E913}" type="presParOf" srcId="{FF9EA064-8EE9-4F49-B6B6-7529252B31F9}" destId="{0AB112F0-D1AC-40A2-B736-F7CAB05C2AD0}" srcOrd="2" destOrd="0" presId="urn:microsoft.com/office/officeart/2005/8/layout/orgChart1"/>
    <dgm:cxn modelId="{4AEE1EA8-61E2-42BC-B61D-0FB8CC5FB49C}" type="presParOf" srcId="{F12DF523-CB65-40DF-8861-6EA9DD18854E}" destId="{7A652172-26AA-4E07-BFB3-2AAEC98BF52D}" srcOrd="4" destOrd="0" presId="urn:microsoft.com/office/officeart/2005/8/layout/orgChart1"/>
    <dgm:cxn modelId="{BE3B448D-8ED5-4B06-A002-5ACB90ECA11A}" type="presParOf" srcId="{F12DF523-CB65-40DF-8861-6EA9DD18854E}" destId="{4E4294DB-9AF6-4E72-8507-D804D0F8CB59}" srcOrd="5" destOrd="0" presId="urn:microsoft.com/office/officeart/2005/8/layout/orgChart1"/>
    <dgm:cxn modelId="{A229B900-78DD-4DAA-8128-2B8272C34E29}" type="presParOf" srcId="{4E4294DB-9AF6-4E72-8507-D804D0F8CB59}" destId="{5E635E1E-BC6F-4D3E-8B6B-2ABC8F0A4C16}" srcOrd="0" destOrd="0" presId="urn:microsoft.com/office/officeart/2005/8/layout/orgChart1"/>
    <dgm:cxn modelId="{E139C224-9821-4A77-B948-FCCC7B7A967F}" type="presParOf" srcId="{5E635E1E-BC6F-4D3E-8B6B-2ABC8F0A4C16}" destId="{375A12E5-250E-470E-BE4A-95FFC2A0EDD0}" srcOrd="0" destOrd="0" presId="urn:microsoft.com/office/officeart/2005/8/layout/orgChart1"/>
    <dgm:cxn modelId="{E4CCA630-59A3-4880-8F93-FEE1B2F1ED25}" type="presParOf" srcId="{5E635E1E-BC6F-4D3E-8B6B-2ABC8F0A4C16}" destId="{319B60D2-5A2F-4842-AF12-B41A0D8E385E}" srcOrd="1" destOrd="0" presId="urn:microsoft.com/office/officeart/2005/8/layout/orgChart1"/>
    <dgm:cxn modelId="{1D211651-EFDB-44B4-89A8-D13B8FB379A6}" type="presParOf" srcId="{4E4294DB-9AF6-4E72-8507-D804D0F8CB59}" destId="{CD04E9B1-D0FB-4FB1-9F04-4AB4ABF1A9D8}" srcOrd="1" destOrd="0" presId="urn:microsoft.com/office/officeart/2005/8/layout/orgChart1"/>
    <dgm:cxn modelId="{8F681734-8659-4725-A3C6-8C8B01F08E9E}" type="presParOf" srcId="{4E4294DB-9AF6-4E72-8507-D804D0F8CB59}" destId="{5822624C-BFBE-45B6-8F17-E3DDBBF2E41A}" srcOrd="2" destOrd="0" presId="urn:microsoft.com/office/officeart/2005/8/layout/orgChart1"/>
    <dgm:cxn modelId="{D6761212-1B4D-447F-AA3F-3524A7D73CC9}" type="presParOf" srcId="{0CF26985-A7EB-493C-9E85-B772C3D267B4}" destId="{B34B7C3B-1984-4800-B253-0F05E9641768}" srcOrd="2" destOrd="0" presId="urn:microsoft.com/office/officeart/2005/8/layout/orgChart1"/>
    <dgm:cxn modelId="{F3910BC1-CE45-4959-8D16-1A1A604263BD}" type="presParOf" srcId="{D75BF0D7-6311-4633-9866-B75E68135123}" destId="{232ED39E-2647-4897-AD83-17AD81D74450}" srcOrd="2" destOrd="0" presId="urn:microsoft.com/office/officeart/2005/8/layout/orgChart1"/>
    <dgm:cxn modelId="{B56651F6-5BDB-4DC4-B733-7CADB5E79F77}" type="presParOf" srcId="{C172FB0D-70FF-4576-83A3-406227418F57}" destId="{1FE1DC1F-6355-45FD-8ACC-E942209B00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A1F7C5-DF84-4BE8-93AC-42F75249BAD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6D62E46-BF6C-40FD-87D0-7DF471D4ED17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</a:p>
      </dgm:t>
    </dgm:pt>
    <dgm:pt modelId="{5F91F71D-92B1-4F24-9C61-2DA8BF70DF23}" type="parTrans" cxnId="{E82C87F2-C6CD-41CD-9559-BCA714633F10}">
      <dgm:prSet/>
      <dgm:spPr/>
      <dgm:t>
        <a:bodyPr/>
        <a:lstStyle/>
        <a:p>
          <a:endParaRPr lang="it-IT"/>
        </a:p>
      </dgm:t>
    </dgm:pt>
    <dgm:pt modelId="{5DBCF87D-A130-4400-A2C2-FD9FAE420D90}" type="sibTrans" cxnId="{E82C87F2-C6CD-41CD-9559-BCA714633F10}">
      <dgm:prSet/>
      <dgm:spPr/>
      <dgm:t>
        <a:bodyPr/>
        <a:lstStyle/>
        <a:p>
          <a:endParaRPr lang="it-IT"/>
        </a:p>
      </dgm:t>
    </dgm:pt>
    <dgm:pt modelId="{48906986-C964-4B26-BF8A-4559E2399824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  <a:r>
            <a:rPr lang="it-IT" dirty="0" err="1"/>
            <a:t>etc</a:t>
          </a:r>
          <a:endParaRPr lang="it-IT" dirty="0"/>
        </a:p>
      </dgm:t>
    </dgm:pt>
    <dgm:pt modelId="{088F555E-0540-4261-8105-4DFA8581FE64}" type="parTrans" cxnId="{CF948C38-F666-435A-BA4D-A99DFD32A44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63ECED3-87CE-4106-B1D1-E9E192EFECE9}" type="sibTrans" cxnId="{CF948C38-F666-435A-BA4D-A99DFD32A445}">
      <dgm:prSet/>
      <dgm:spPr/>
      <dgm:t>
        <a:bodyPr/>
        <a:lstStyle/>
        <a:p>
          <a:endParaRPr lang="it-IT"/>
        </a:p>
      </dgm:t>
    </dgm:pt>
    <dgm:pt modelId="{FD13B51F-F23F-4C59-8DFA-ADA43E9D60AE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/home</a:t>
          </a:r>
        </a:p>
      </dgm:t>
    </dgm:pt>
    <dgm:pt modelId="{B574883B-D0B1-4ADD-82EC-0BE4739BB9A6}" type="parTrans" cxnId="{C78EFEFB-62EB-4E68-A8BA-9FDE81BCF5E7}">
      <dgm:prSet/>
      <dgm:spPr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D640ABA7-02F3-40D6-97E9-1F794F5F4231}" type="sibTrans" cxnId="{C78EFEFB-62EB-4E68-A8BA-9FDE81BCF5E7}">
      <dgm:prSet/>
      <dgm:spPr/>
      <dgm:t>
        <a:bodyPr/>
        <a:lstStyle/>
        <a:p>
          <a:endParaRPr lang="it-IT"/>
        </a:p>
      </dgm:t>
    </dgm:pt>
    <dgm:pt modelId="{6F48B92C-E452-419F-BFEE-172909BA6D99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/mnt</a:t>
          </a:r>
        </a:p>
      </dgm:t>
    </dgm:pt>
    <dgm:pt modelId="{04DE1C90-ACAD-42B0-82B7-26CB959B6110}" type="parTrans" cxnId="{424416F7-42AF-46D1-B152-569D3B075AC2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DFD3E9-746B-4EC3-88D8-92A8FD04546E}" type="sibTrans" cxnId="{424416F7-42AF-46D1-B152-569D3B075AC2}">
      <dgm:prSet/>
      <dgm:spPr/>
      <dgm:t>
        <a:bodyPr/>
        <a:lstStyle/>
        <a:p>
          <a:endParaRPr lang="it-IT"/>
        </a:p>
      </dgm:t>
    </dgm:pt>
    <dgm:pt modelId="{C4620AF2-0F0E-43A4-97A2-33FC4FE217E8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/Daniele</a:t>
          </a:r>
        </a:p>
      </dgm:t>
    </dgm:pt>
    <dgm:pt modelId="{16D05454-D6D9-4F87-B5B6-F30A49E21039}" type="parTrans" cxnId="{04FB023A-D3DA-46AF-8A14-D8E31A8EB979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24132A11-486A-4278-B252-E61F85282FDF}" type="sibTrans" cxnId="{04FB023A-D3DA-46AF-8A14-D8E31A8EB979}">
      <dgm:prSet/>
      <dgm:spPr/>
      <dgm:t>
        <a:bodyPr/>
        <a:lstStyle/>
        <a:p>
          <a:endParaRPr lang="it-IT"/>
        </a:p>
      </dgm:t>
    </dgm:pt>
    <dgm:pt modelId="{8642C9F4-19E7-4716-A196-BA90B156863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/documenti</a:t>
          </a:r>
        </a:p>
      </dgm:t>
    </dgm:pt>
    <dgm:pt modelId="{E460FCFA-4862-43DB-9190-AC12C7CC442A}" type="parTrans" cxnId="{29C5220D-1001-4077-8FA9-E8C0A5766FA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9DF784-4305-43ED-B7E9-08516735305B}" type="sibTrans" cxnId="{29C5220D-1001-4077-8FA9-E8C0A5766FA6}">
      <dgm:prSet/>
      <dgm:spPr/>
      <dgm:t>
        <a:bodyPr/>
        <a:lstStyle/>
        <a:p>
          <a:endParaRPr lang="it-IT"/>
        </a:p>
      </dgm:t>
    </dgm:pt>
    <dgm:pt modelId="{FF68AEB0-9507-42B5-AA7C-EB84D7C3C8EE}">
      <dgm:prSet phldrT="[Testo]"/>
      <dgm:spPr>
        <a:solidFill>
          <a:srgbClr val="343D92"/>
        </a:solidFill>
      </dgm:spPr>
      <dgm:t>
        <a:bodyPr/>
        <a:lstStyle/>
        <a:p>
          <a:r>
            <a:rPr lang="it-IT"/>
            <a:t>/video</a:t>
          </a:r>
          <a:endParaRPr lang="it-IT" dirty="0"/>
        </a:p>
      </dgm:t>
    </dgm:pt>
    <dgm:pt modelId="{7864B52B-1349-4DEA-B5AC-9F043DA70C4B}" type="parTrans" cxnId="{13BD4AA0-FBE0-417E-AD4C-35252D8847B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0AC4EE3B-C010-4761-B7E3-6329E7C8A652}" type="sibTrans" cxnId="{13BD4AA0-FBE0-417E-AD4C-35252D8847B6}">
      <dgm:prSet/>
      <dgm:spPr/>
      <dgm:t>
        <a:bodyPr/>
        <a:lstStyle/>
        <a:p>
          <a:endParaRPr lang="it-IT"/>
        </a:p>
      </dgm:t>
    </dgm:pt>
    <dgm:pt modelId="{ADFE0418-AC92-42CB-A764-16A669A47EF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/drive1</a:t>
          </a:r>
        </a:p>
      </dgm:t>
    </dgm:pt>
    <dgm:pt modelId="{2CCE0589-B656-48C5-99F7-3DBBFF7F149A}" type="parTrans" cxnId="{73603894-9F22-4862-8930-36ABB5BB319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FF5D77B7-8A6C-4EE3-B6EF-54DB6567397E}" type="sibTrans" cxnId="{73603894-9F22-4862-8930-36ABB5BB319C}">
      <dgm:prSet/>
      <dgm:spPr/>
      <dgm:t>
        <a:bodyPr/>
        <a:lstStyle/>
        <a:p>
          <a:endParaRPr lang="it-IT"/>
        </a:p>
      </dgm:t>
    </dgm:pt>
    <dgm:pt modelId="{52ED36B9-0450-4531-B8A1-C74BFCB27DA1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400" dirty="0"/>
            <a:t>/</a:t>
          </a:r>
          <a:r>
            <a:rPr lang="it-IT" sz="1400" dirty="0" err="1"/>
            <a:t>CodingZero</a:t>
          </a:r>
          <a:endParaRPr lang="it-IT" sz="1400" dirty="0"/>
        </a:p>
      </dgm:t>
    </dgm:pt>
    <dgm:pt modelId="{AD85EFF0-BB2D-4839-B216-475E6AE46AB8}" type="parTrans" cxnId="{603C0ED3-64C4-4D30-BFCA-5F4654992820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A2D398EE-9183-40A6-8E63-41696A219059}" type="sibTrans" cxnId="{603C0ED3-64C4-4D30-BFCA-5F4654992820}">
      <dgm:prSet/>
      <dgm:spPr/>
      <dgm:t>
        <a:bodyPr/>
        <a:lstStyle/>
        <a:p>
          <a:endParaRPr lang="it-IT"/>
        </a:p>
      </dgm:t>
    </dgm:pt>
    <dgm:pt modelId="{48A02E6E-F8F7-43E4-B938-3B29B0A688D2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100" dirty="0"/>
            <a:t>QuellaFoto.png</a:t>
          </a:r>
        </a:p>
      </dgm:t>
    </dgm:pt>
    <dgm:pt modelId="{0584C946-E63C-4315-BFFC-AE1B8C6A3599}" type="parTrans" cxnId="{83219280-6DC7-4BB2-8BCE-73904727255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5ACFFD4A-BE1B-4D74-A1A5-C3939C4D216A}" type="sibTrans" cxnId="{83219280-6DC7-4BB2-8BCE-73904727255C}">
      <dgm:prSet/>
      <dgm:spPr/>
      <dgm:t>
        <a:bodyPr/>
        <a:lstStyle/>
        <a:p>
          <a:endParaRPr lang="it-IT"/>
        </a:p>
      </dgm:t>
    </dgm:pt>
    <dgm:pt modelId="{31341DC5-BAFB-44D4-BD3E-7F4CE8FCDD5F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200" dirty="0" err="1"/>
            <a:t>YouLostThe</a:t>
          </a:r>
          <a:br>
            <a:rPr lang="it-IT" sz="1200" dirty="0"/>
          </a:br>
          <a:r>
            <a:rPr lang="it-IT" sz="1200" dirty="0"/>
            <a:t>Game.sh</a:t>
          </a:r>
        </a:p>
      </dgm:t>
    </dgm:pt>
    <dgm:pt modelId="{9DE9684D-674D-4922-A0B0-2248C0C1D93B}" type="parTrans" cxnId="{89546BD6-1AE4-43D4-B404-CED41E10A09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18D8BC4A-8EBE-4732-932D-DBBC21E75854}" type="sibTrans" cxnId="{89546BD6-1AE4-43D4-B404-CED41E10A095}">
      <dgm:prSet/>
      <dgm:spPr/>
      <dgm:t>
        <a:bodyPr/>
        <a:lstStyle/>
        <a:p>
          <a:endParaRPr lang="it-IT"/>
        </a:p>
      </dgm:t>
    </dgm:pt>
    <dgm:pt modelId="{9BB2706A-868E-4CA1-80F8-EAD7C709C739}" type="pres">
      <dgm:prSet presAssocID="{7FA1F7C5-DF84-4BE8-93AC-42F75249BA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172FB0D-70FF-4576-83A3-406227418F57}" type="pres">
      <dgm:prSet presAssocID="{06D62E46-BF6C-40FD-87D0-7DF471D4ED17}" presName="hierRoot1" presStyleCnt="0">
        <dgm:presLayoutVars>
          <dgm:hierBranch/>
        </dgm:presLayoutVars>
      </dgm:prSet>
      <dgm:spPr/>
    </dgm:pt>
    <dgm:pt modelId="{B42053D8-DD0E-4FE0-A629-B6E725008986}" type="pres">
      <dgm:prSet presAssocID="{06D62E46-BF6C-40FD-87D0-7DF471D4ED17}" presName="rootComposite1" presStyleCnt="0"/>
      <dgm:spPr/>
    </dgm:pt>
    <dgm:pt modelId="{1D2294DD-291C-47C9-9E77-706CC0FADEE8}" type="pres">
      <dgm:prSet presAssocID="{06D62E46-BF6C-40FD-87D0-7DF471D4ED17}" presName="rootText1" presStyleLbl="node0" presStyleIdx="0" presStyleCnt="1">
        <dgm:presLayoutVars>
          <dgm:chPref val="3"/>
        </dgm:presLayoutVars>
      </dgm:prSet>
      <dgm:spPr/>
    </dgm:pt>
    <dgm:pt modelId="{2B91949A-993F-42C8-B48E-496D0FC52DF4}" type="pres">
      <dgm:prSet presAssocID="{06D62E46-BF6C-40FD-87D0-7DF471D4ED17}" presName="rootConnector1" presStyleLbl="node1" presStyleIdx="0" presStyleCnt="0"/>
      <dgm:spPr/>
    </dgm:pt>
    <dgm:pt modelId="{DA54118B-ED37-4EA9-A2B2-D780D5D9F91E}" type="pres">
      <dgm:prSet presAssocID="{06D62E46-BF6C-40FD-87D0-7DF471D4ED17}" presName="hierChild2" presStyleCnt="0"/>
      <dgm:spPr/>
    </dgm:pt>
    <dgm:pt modelId="{61C32020-C9CC-4EBA-A49D-CE27197AE61C}" type="pres">
      <dgm:prSet presAssocID="{088F555E-0540-4261-8105-4DFA8581FE64}" presName="Name35" presStyleLbl="parChTrans1D2" presStyleIdx="0" presStyleCnt="3"/>
      <dgm:spPr/>
    </dgm:pt>
    <dgm:pt modelId="{63F6D35B-B950-4FA6-BFDF-94EAA044DFC2}" type="pres">
      <dgm:prSet presAssocID="{48906986-C964-4B26-BF8A-4559E2399824}" presName="hierRoot2" presStyleCnt="0">
        <dgm:presLayoutVars>
          <dgm:hierBranch/>
        </dgm:presLayoutVars>
      </dgm:prSet>
      <dgm:spPr/>
    </dgm:pt>
    <dgm:pt modelId="{1976F2EF-716B-4F7A-B2DB-81EB883FA671}" type="pres">
      <dgm:prSet presAssocID="{48906986-C964-4B26-BF8A-4559E2399824}" presName="rootComposite" presStyleCnt="0"/>
      <dgm:spPr/>
    </dgm:pt>
    <dgm:pt modelId="{3E41D03F-E28F-4E77-84BC-7AAE14734580}" type="pres">
      <dgm:prSet presAssocID="{48906986-C964-4B26-BF8A-4559E2399824}" presName="rootText" presStyleLbl="node2" presStyleIdx="0" presStyleCnt="3">
        <dgm:presLayoutVars>
          <dgm:chPref val="3"/>
        </dgm:presLayoutVars>
      </dgm:prSet>
      <dgm:spPr/>
    </dgm:pt>
    <dgm:pt modelId="{D8A76F6F-99C9-4889-8A7D-3A0906E0D09E}" type="pres">
      <dgm:prSet presAssocID="{48906986-C964-4B26-BF8A-4559E2399824}" presName="rootConnector" presStyleLbl="node2" presStyleIdx="0" presStyleCnt="3"/>
      <dgm:spPr/>
    </dgm:pt>
    <dgm:pt modelId="{AD316177-9426-4DCD-8096-8FF826325102}" type="pres">
      <dgm:prSet presAssocID="{48906986-C964-4B26-BF8A-4559E2399824}" presName="hierChild4" presStyleCnt="0"/>
      <dgm:spPr/>
    </dgm:pt>
    <dgm:pt modelId="{6B254E17-69BA-423F-A541-B90F0BABBDF5}" type="pres">
      <dgm:prSet presAssocID="{48906986-C964-4B26-BF8A-4559E2399824}" presName="hierChild5" presStyleCnt="0"/>
      <dgm:spPr/>
    </dgm:pt>
    <dgm:pt modelId="{71E4032B-E7BC-463D-8F50-8AFA9B452587}" type="pres">
      <dgm:prSet presAssocID="{B574883B-D0B1-4ADD-82EC-0BE4739BB9A6}" presName="Name35" presStyleLbl="parChTrans1D2" presStyleIdx="1" presStyleCnt="3"/>
      <dgm:spPr/>
    </dgm:pt>
    <dgm:pt modelId="{F385E494-87FE-4293-9ACF-B4AF6C3B0365}" type="pres">
      <dgm:prSet presAssocID="{FD13B51F-F23F-4C59-8DFA-ADA43E9D60AE}" presName="hierRoot2" presStyleCnt="0">
        <dgm:presLayoutVars>
          <dgm:hierBranch val="init"/>
        </dgm:presLayoutVars>
      </dgm:prSet>
      <dgm:spPr/>
    </dgm:pt>
    <dgm:pt modelId="{B60EB58B-9461-4C1C-A288-ED15227D379B}" type="pres">
      <dgm:prSet presAssocID="{FD13B51F-F23F-4C59-8DFA-ADA43E9D60AE}" presName="rootComposite" presStyleCnt="0"/>
      <dgm:spPr/>
    </dgm:pt>
    <dgm:pt modelId="{A03C63C1-10A6-4ED5-A38D-4418445F6804}" type="pres">
      <dgm:prSet presAssocID="{FD13B51F-F23F-4C59-8DFA-ADA43E9D60AE}" presName="rootText" presStyleLbl="node2" presStyleIdx="1" presStyleCnt="3">
        <dgm:presLayoutVars>
          <dgm:chPref val="3"/>
        </dgm:presLayoutVars>
      </dgm:prSet>
      <dgm:spPr/>
    </dgm:pt>
    <dgm:pt modelId="{DE06344D-FF78-4C6E-88F4-E42BACBAD441}" type="pres">
      <dgm:prSet presAssocID="{FD13B51F-F23F-4C59-8DFA-ADA43E9D60AE}" presName="rootConnector" presStyleLbl="node2" presStyleIdx="1" presStyleCnt="3"/>
      <dgm:spPr/>
    </dgm:pt>
    <dgm:pt modelId="{69717A36-9594-4AC9-AC26-F27E8F2D04FD}" type="pres">
      <dgm:prSet presAssocID="{FD13B51F-F23F-4C59-8DFA-ADA43E9D60AE}" presName="hierChild4" presStyleCnt="0"/>
      <dgm:spPr/>
    </dgm:pt>
    <dgm:pt modelId="{0C8D3F7B-3A01-48D6-8ED4-99C2C22DFFFA}" type="pres">
      <dgm:prSet presAssocID="{16D05454-D6D9-4F87-B5B6-F30A49E21039}" presName="Name37" presStyleLbl="parChTrans1D3" presStyleIdx="0" presStyleCnt="2"/>
      <dgm:spPr/>
    </dgm:pt>
    <dgm:pt modelId="{3075C941-9075-4B48-A4EE-E9782A8B7EFA}" type="pres">
      <dgm:prSet presAssocID="{C4620AF2-0F0E-43A4-97A2-33FC4FE217E8}" presName="hierRoot2" presStyleCnt="0">
        <dgm:presLayoutVars>
          <dgm:hierBranch val="init"/>
        </dgm:presLayoutVars>
      </dgm:prSet>
      <dgm:spPr/>
    </dgm:pt>
    <dgm:pt modelId="{E3087C4A-FCEA-4A42-AC16-85ED83950513}" type="pres">
      <dgm:prSet presAssocID="{C4620AF2-0F0E-43A4-97A2-33FC4FE217E8}" presName="rootComposite" presStyleCnt="0"/>
      <dgm:spPr/>
    </dgm:pt>
    <dgm:pt modelId="{4FDCE437-8DA5-491E-8D65-35FED28A7431}" type="pres">
      <dgm:prSet presAssocID="{C4620AF2-0F0E-43A4-97A2-33FC4FE217E8}" presName="rootText" presStyleLbl="node3" presStyleIdx="0" presStyleCnt="2">
        <dgm:presLayoutVars>
          <dgm:chPref val="3"/>
        </dgm:presLayoutVars>
      </dgm:prSet>
      <dgm:spPr/>
    </dgm:pt>
    <dgm:pt modelId="{EDF2555E-8C63-4F40-B3CB-ED494596DCD2}" type="pres">
      <dgm:prSet presAssocID="{C4620AF2-0F0E-43A4-97A2-33FC4FE217E8}" presName="rootConnector" presStyleLbl="node3" presStyleIdx="0" presStyleCnt="2"/>
      <dgm:spPr/>
    </dgm:pt>
    <dgm:pt modelId="{A17EFB14-787F-4222-9A3A-64BD6A8066D4}" type="pres">
      <dgm:prSet presAssocID="{C4620AF2-0F0E-43A4-97A2-33FC4FE217E8}" presName="hierChild4" presStyleCnt="0"/>
      <dgm:spPr/>
    </dgm:pt>
    <dgm:pt modelId="{013B1AB8-1484-4975-A27D-0EB2A3CF3EEB}" type="pres">
      <dgm:prSet presAssocID="{E460FCFA-4862-43DB-9190-AC12C7CC442A}" presName="Name37" presStyleLbl="parChTrans1D4" presStyleIdx="0" presStyleCnt="5"/>
      <dgm:spPr/>
    </dgm:pt>
    <dgm:pt modelId="{D815A3FE-13D1-4E47-A086-EFCF73E252F1}" type="pres">
      <dgm:prSet presAssocID="{8642C9F4-19E7-4716-A196-BA90B1568630}" presName="hierRoot2" presStyleCnt="0">
        <dgm:presLayoutVars>
          <dgm:hierBranch val="init"/>
        </dgm:presLayoutVars>
      </dgm:prSet>
      <dgm:spPr/>
    </dgm:pt>
    <dgm:pt modelId="{71352543-7EAD-4D4D-B4DB-ADE79F72E1B7}" type="pres">
      <dgm:prSet presAssocID="{8642C9F4-19E7-4716-A196-BA90B1568630}" presName="rootComposite" presStyleCnt="0"/>
      <dgm:spPr/>
    </dgm:pt>
    <dgm:pt modelId="{4102D60A-5BC7-4E05-BCCC-71FA096579D4}" type="pres">
      <dgm:prSet presAssocID="{8642C9F4-19E7-4716-A196-BA90B1568630}" presName="rootText" presStyleLbl="node4" presStyleIdx="0" presStyleCnt="5">
        <dgm:presLayoutVars>
          <dgm:chPref val="3"/>
        </dgm:presLayoutVars>
      </dgm:prSet>
      <dgm:spPr/>
    </dgm:pt>
    <dgm:pt modelId="{460D9502-930A-4614-9DC6-E94B92DEFAF2}" type="pres">
      <dgm:prSet presAssocID="{8642C9F4-19E7-4716-A196-BA90B1568630}" presName="rootConnector" presStyleLbl="node4" presStyleIdx="0" presStyleCnt="5"/>
      <dgm:spPr/>
    </dgm:pt>
    <dgm:pt modelId="{51DCA4AF-E063-48AC-98B6-8526AE0A586A}" type="pres">
      <dgm:prSet presAssocID="{8642C9F4-19E7-4716-A196-BA90B1568630}" presName="hierChild4" presStyleCnt="0"/>
      <dgm:spPr/>
    </dgm:pt>
    <dgm:pt modelId="{E5F989A1-06B6-45E2-B08C-5597ED7E6707}" type="pres">
      <dgm:prSet presAssocID="{8642C9F4-19E7-4716-A196-BA90B1568630}" presName="hierChild5" presStyleCnt="0"/>
      <dgm:spPr/>
    </dgm:pt>
    <dgm:pt modelId="{ECCEE336-B019-499C-B442-919A1BEAF377}" type="pres">
      <dgm:prSet presAssocID="{7864B52B-1349-4DEA-B5AC-9F043DA70C4B}" presName="Name37" presStyleLbl="parChTrans1D4" presStyleIdx="1" presStyleCnt="5"/>
      <dgm:spPr/>
    </dgm:pt>
    <dgm:pt modelId="{8260BD0B-EC8E-4D3C-A864-CB219EF09448}" type="pres">
      <dgm:prSet presAssocID="{FF68AEB0-9507-42B5-AA7C-EB84D7C3C8EE}" presName="hierRoot2" presStyleCnt="0">
        <dgm:presLayoutVars>
          <dgm:hierBranch val="init"/>
        </dgm:presLayoutVars>
      </dgm:prSet>
      <dgm:spPr/>
    </dgm:pt>
    <dgm:pt modelId="{9FC0831B-99AD-4A1E-ACCD-C4C9709C22EA}" type="pres">
      <dgm:prSet presAssocID="{FF68AEB0-9507-42B5-AA7C-EB84D7C3C8EE}" presName="rootComposite" presStyleCnt="0"/>
      <dgm:spPr/>
    </dgm:pt>
    <dgm:pt modelId="{78ACE8A6-533C-427E-8B54-AA7BC8ED3FF3}" type="pres">
      <dgm:prSet presAssocID="{FF68AEB0-9507-42B5-AA7C-EB84D7C3C8EE}" presName="rootText" presStyleLbl="node4" presStyleIdx="1" presStyleCnt="5">
        <dgm:presLayoutVars>
          <dgm:chPref val="3"/>
        </dgm:presLayoutVars>
      </dgm:prSet>
      <dgm:spPr/>
    </dgm:pt>
    <dgm:pt modelId="{248CEA24-FB06-478A-8B14-D628FCF746BC}" type="pres">
      <dgm:prSet presAssocID="{FF68AEB0-9507-42B5-AA7C-EB84D7C3C8EE}" presName="rootConnector" presStyleLbl="node4" presStyleIdx="1" presStyleCnt="5"/>
      <dgm:spPr/>
    </dgm:pt>
    <dgm:pt modelId="{F0F1546A-CADA-423D-886E-486C7EF08F09}" type="pres">
      <dgm:prSet presAssocID="{FF68AEB0-9507-42B5-AA7C-EB84D7C3C8EE}" presName="hierChild4" presStyleCnt="0"/>
      <dgm:spPr/>
    </dgm:pt>
    <dgm:pt modelId="{F1FD3E77-509A-4AAD-B528-4F455BE9D4B0}" type="pres">
      <dgm:prSet presAssocID="{FF68AEB0-9507-42B5-AA7C-EB84D7C3C8EE}" presName="hierChild5" presStyleCnt="0"/>
      <dgm:spPr/>
    </dgm:pt>
    <dgm:pt modelId="{3C02AEB7-EC3A-4B15-AC14-B74F689EBA4A}" type="pres">
      <dgm:prSet presAssocID="{C4620AF2-0F0E-43A4-97A2-33FC4FE217E8}" presName="hierChild5" presStyleCnt="0"/>
      <dgm:spPr/>
    </dgm:pt>
    <dgm:pt modelId="{F34F793C-A6ED-40F9-B18B-1BED8C54BDF4}" type="pres">
      <dgm:prSet presAssocID="{FD13B51F-F23F-4C59-8DFA-ADA43E9D60AE}" presName="hierChild5" presStyleCnt="0"/>
      <dgm:spPr/>
    </dgm:pt>
    <dgm:pt modelId="{22A43BC9-B1E3-464F-B2DE-4BBDA227A0FD}" type="pres">
      <dgm:prSet presAssocID="{04DE1C90-ACAD-42B0-82B7-26CB959B6110}" presName="Name35" presStyleLbl="parChTrans1D2" presStyleIdx="2" presStyleCnt="3"/>
      <dgm:spPr/>
    </dgm:pt>
    <dgm:pt modelId="{D75BF0D7-6311-4633-9866-B75E68135123}" type="pres">
      <dgm:prSet presAssocID="{6F48B92C-E452-419F-BFEE-172909BA6D99}" presName="hierRoot2" presStyleCnt="0">
        <dgm:presLayoutVars>
          <dgm:hierBranch val="init"/>
        </dgm:presLayoutVars>
      </dgm:prSet>
      <dgm:spPr/>
    </dgm:pt>
    <dgm:pt modelId="{CB600A19-1408-431F-BFC2-194390A0DA79}" type="pres">
      <dgm:prSet presAssocID="{6F48B92C-E452-419F-BFEE-172909BA6D99}" presName="rootComposite" presStyleCnt="0"/>
      <dgm:spPr/>
    </dgm:pt>
    <dgm:pt modelId="{6EF7090F-CCDD-486E-AE20-D195A2BC3D72}" type="pres">
      <dgm:prSet presAssocID="{6F48B92C-E452-419F-BFEE-172909BA6D99}" presName="rootText" presStyleLbl="node2" presStyleIdx="2" presStyleCnt="3">
        <dgm:presLayoutVars>
          <dgm:chPref val="3"/>
        </dgm:presLayoutVars>
      </dgm:prSet>
      <dgm:spPr/>
    </dgm:pt>
    <dgm:pt modelId="{8EE7C18D-22DB-4ECC-9280-5774B581F4C9}" type="pres">
      <dgm:prSet presAssocID="{6F48B92C-E452-419F-BFEE-172909BA6D99}" presName="rootConnector" presStyleLbl="node2" presStyleIdx="2" presStyleCnt="3"/>
      <dgm:spPr/>
    </dgm:pt>
    <dgm:pt modelId="{5083BD16-A780-48C5-AB9A-23F6E6D94C30}" type="pres">
      <dgm:prSet presAssocID="{6F48B92C-E452-419F-BFEE-172909BA6D99}" presName="hierChild4" presStyleCnt="0"/>
      <dgm:spPr/>
    </dgm:pt>
    <dgm:pt modelId="{7ECFAC47-E861-4756-AD6C-0F6E6E68578A}" type="pres">
      <dgm:prSet presAssocID="{2CCE0589-B656-48C5-99F7-3DBBFF7F149A}" presName="Name37" presStyleLbl="parChTrans1D3" presStyleIdx="1" presStyleCnt="2"/>
      <dgm:spPr/>
    </dgm:pt>
    <dgm:pt modelId="{0CF26985-A7EB-493C-9E85-B772C3D267B4}" type="pres">
      <dgm:prSet presAssocID="{ADFE0418-AC92-42CB-A764-16A669A47EF0}" presName="hierRoot2" presStyleCnt="0">
        <dgm:presLayoutVars>
          <dgm:hierBranch val="init"/>
        </dgm:presLayoutVars>
      </dgm:prSet>
      <dgm:spPr/>
    </dgm:pt>
    <dgm:pt modelId="{715361DC-9703-41DD-84B2-69F61907C10A}" type="pres">
      <dgm:prSet presAssocID="{ADFE0418-AC92-42CB-A764-16A669A47EF0}" presName="rootComposite" presStyleCnt="0"/>
      <dgm:spPr/>
    </dgm:pt>
    <dgm:pt modelId="{4092DC65-22A2-4A95-8265-EC6D44A767B6}" type="pres">
      <dgm:prSet presAssocID="{ADFE0418-AC92-42CB-A764-16A669A47EF0}" presName="rootText" presStyleLbl="node3" presStyleIdx="1" presStyleCnt="2">
        <dgm:presLayoutVars>
          <dgm:chPref val="3"/>
        </dgm:presLayoutVars>
      </dgm:prSet>
      <dgm:spPr/>
    </dgm:pt>
    <dgm:pt modelId="{104C77CE-9738-4581-866D-944CB52AFEEB}" type="pres">
      <dgm:prSet presAssocID="{ADFE0418-AC92-42CB-A764-16A669A47EF0}" presName="rootConnector" presStyleLbl="node3" presStyleIdx="1" presStyleCnt="2"/>
      <dgm:spPr/>
    </dgm:pt>
    <dgm:pt modelId="{F12DF523-CB65-40DF-8861-6EA9DD18854E}" type="pres">
      <dgm:prSet presAssocID="{ADFE0418-AC92-42CB-A764-16A669A47EF0}" presName="hierChild4" presStyleCnt="0"/>
      <dgm:spPr/>
    </dgm:pt>
    <dgm:pt modelId="{43289A11-87D4-41C6-965E-C35828DA2878}" type="pres">
      <dgm:prSet presAssocID="{AD85EFF0-BB2D-4839-B216-475E6AE46AB8}" presName="Name37" presStyleLbl="parChTrans1D4" presStyleIdx="2" presStyleCnt="5"/>
      <dgm:spPr/>
    </dgm:pt>
    <dgm:pt modelId="{383D7D6A-F277-4E2F-B886-BED122CFCC96}" type="pres">
      <dgm:prSet presAssocID="{52ED36B9-0450-4531-B8A1-C74BFCB27DA1}" presName="hierRoot2" presStyleCnt="0">
        <dgm:presLayoutVars>
          <dgm:hierBranch val="init"/>
        </dgm:presLayoutVars>
      </dgm:prSet>
      <dgm:spPr/>
    </dgm:pt>
    <dgm:pt modelId="{D0768D69-EF67-4795-81B0-9495D7F421B5}" type="pres">
      <dgm:prSet presAssocID="{52ED36B9-0450-4531-B8A1-C74BFCB27DA1}" presName="rootComposite" presStyleCnt="0"/>
      <dgm:spPr/>
    </dgm:pt>
    <dgm:pt modelId="{92A7A327-9784-4F47-AEFF-D92EAFE87EC4}" type="pres">
      <dgm:prSet presAssocID="{52ED36B9-0450-4531-B8A1-C74BFCB27DA1}" presName="rootText" presStyleLbl="node4" presStyleIdx="2" presStyleCnt="5">
        <dgm:presLayoutVars>
          <dgm:chPref val="3"/>
        </dgm:presLayoutVars>
      </dgm:prSet>
      <dgm:spPr/>
    </dgm:pt>
    <dgm:pt modelId="{9589A240-1013-4214-8A8A-FF913317C4FA}" type="pres">
      <dgm:prSet presAssocID="{52ED36B9-0450-4531-B8A1-C74BFCB27DA1}" presName="rootConnector" presStyleLbl="node4" presStyleIdx="2" presStyleCnt="5"/>
      <dgm:spPr/>
    </dgm:pt>
    <dgm:pt modelId="{9B9CE2FA-4EDB-4FAE-A820-615AED7EFF19}" type="pres">
      <dgm:prSet presAssocID="{52ED36B9-0450-4531-B8A1-C74BFCB27DA1}" presName="hierChild4" presStyleCnt="0"/>
      <dgm:spPr/>
    </dgm:pt>
    <dgm:pt modelId="{63E13C3D-4031-4ECE-A92C-7A5802DAAFD0}" type="pres">
      <dgm:prSet presAssocID="{52ED36B9-0450-4531-B8A1-C74BFCB27DA1}" presName="hierChild5" presStyleCnt="0"/>
      <dgm:spPr/>
    </dgm:pt>
    <dgm:pt modelId="{11D9E732-B9D8-4C34-BB55-2690E62CE7DD}" type="pres">
      <dgm:prSet presAssocID="{0584C946-E63C-4315-BFFC-AE1B8C6A3599}" presName="Name37" presStyleLbl="parChTrans1D4" presStyleIdx="3" presStyleCnt="5"/>
      <dgm:spPr/>
    </dgm:pt>
    <dgm:pt modelId="{FF9EA064-8EE9-4F49-B6B6-7529252B31F9}" type="pres">
      <dgm:prSet presAssocID="{48A02E6E-F8F7-43E4-B938-3B29B0A688D2}" presName="hierRoot2" presStyleCnt="0">
        <dgm:presLayoutVars>
          <dgm:hierBranch val="init"/>
        </dgm:presLayoutVars>
      </dgm:prSet>
      <dgm:spPr/>
    </dgm:pt>
    <dgm:pt modelId="{4F94D68B-4661-45E5-A10A-7789D6EEDC34}" type="pres">
      <dgm:prSet presAssocID="{48A02E6E-F8F7-43E4-B938-3B29B0A688D2}" presName="rootComposite" presStyleCnt="0"/>
      <dgm:spPr/>
    </dgm:pt>
    <dgm:pt modelId="{A7687045-CE8F-4FF6-B517-E60530CEBCFF}" type="pres">
      <dgm:prSet presAssocID="{48A02E6E-F8F7-43E4-B938-3B29B0A688D2}" presName="rootText" presStyleLbl="node4" presStyleIdx="3" presStyleCnt="5">
        <dgm:presLayoutVars>
          <dgm:chPref val="3"/>
        </dgm:presLayoutVars>
      </dgm:prSet>
      <dgm:spPr/>
    </dgm:pt>
    <dgm:pt modelId="{478A09BA-ACAB-445D-BE55-5E87D874D2EE}" type="pres">
      <dgm:prSet presAssocID="{48A02E6E-F8F7-43E4-B938-3B29B0A688D2}" presName="rootConnector" presStyleLbl="node4" presStyleIdx="3" presStyleCnt="5"/>
      <dgm:spPr/>
    </dgm:pt>
    <dgm:pt modelId="{5B99729A-92CE-4992-A4D4-091F2BDE4777}" type="pres">
      <dgm:prSet presAssocID="{48A02E6E-F8F7-43E4-B938-3B29B0A688D2}" presName="hierChild4" presStyleCnt="0"/>
      <dgm:spPr/>
    </dgm:pt>
    <dgm:pt modelId="{0AB112F0-D1AC-40A2-B736-F7CAB05C2AD0}" type="pres">
      <dgm:prSet presAssocID="{48A02E6E-F8F7-43E4-B938-3B29B0A688D2}" presName="hierChild5" presStyleCnt="0"/>
      <dgm:spPr/>
    </dgm:pt>
    <dgm:pt modelId="{7A652172-26AA-4E07-BFB3-2AAEC98BF52D}" type="pres">
      <dgm:prSet presAssocID="{9DE9684D-674D-4922-A0B0-2248C0C1D93B}" presName="Name37" presStyleLbl="parChTrans1D4" presStyleIdx="4" presStyleCnt="5"/>
      <dgm:spPr/>
    </dgm:pt>
    <dgm:pt modelId="{4E4294DB-9AF6-4E72-8507-D804D0F8CB59}" type="pres">
      <dgm:prSet presAssocID="{31341DC5-BAFB-44D4-BD3E-7F4CE8FCDD5F}" presName="hierRoot2" presStyleCnt="0">
        <dgm:presLayoutVars>
          <dgm:hierBranch val="init"/>
        </dgm:presLayoutVars>
      </dgm:prSet>
      <dgm:spPr/>
    </dgm:pt>
    <dgm:pt modelId="{5E635E1E-BC6F-4D3E-8B6B-2ABC8F0A4C16}" type="pres">
      <dgm:prSet presAssocID="{31341DC5-BAFB-44D4-BD3E-7F4CE8FCDD5F}" presName="rootComposite" presStyleCnt="0"/>
      <dgm:spPr/>
    </dgm:pt>
    <dgm:pt modelId="{375A12E5-250E-470E-BE4A-95FFC2A0EDD0}" type="pres">
      <dgm:prSet presAssocID="{31341DC5-BAFB-44D4-BD3E-7F4CE8FCDD5F}" presName="rootText" presStyleLbl="node4" presStyleIdx="4" presStyleCnt="5">
        <dgm:presLayoutVars>
          <dgm:chPref val="3"/>
        </dgm:presLayoutVars>
      </dgm:prSet>
      <dgm:spPr/>
    </dgm:pt>
    <dgm:pt modelId="{319B60D2-5A2F-4842-AF12-B41A0D8E385E}" type="pres">
      <dgm:prSet presAssocID="{31341DC5-BAFB-44D4-BD3E-7F4CE8FCDD5F}" presName="rootConnector" presStyleLbl="node4" presStyleIdx="4" presStyleCnt="5"/>
      <dgm:spPr/>
    </dgm:pt>
    <dgm:pt modelId="{CD04E9B1-D0FB-4FB1-9F04-4AB4ABF1A9D8}" type="pres">
      <dgm:prSet presAssocID="{31341DC5-BAFB-44D4-BD3E-7F4CE8FCDD5F}" presName="hierChild4" presStyleCnt="0"/>
      <dgm:spPr/>
    </dgm:pt>
    <dgm:pt modelId="{5822624C-BFBE-45B6-8F17-E3DDBBF2E41A}" type="pres">
      <dgm:prSet presAssocID="{31341DC5-BAFB-44D4-BD3E-7F4CE8FCDD5F}" presName="hierChild5" presStyleCnt="0"/>
      <dgm:spPr/>
    </dgm:pt>
    <dgm:pt modelId="{B34B7C3B-1984-4800-B253-0F05E9641768}" type="pres">
      <dgm:prSet presAssocID="{ADFE0418-AC92-42CB-A764-16A669A47EF0}" presName="hierChild5" presStyleCnt="0"/>
      <dgm:spPr/>
    </dgm:pt>
    <dgm:pt modelId="{232ED39E-2647-4897-AD83-17AD81D74450}" type="pres">
      <dgm:prSet presAssocID="{6F48B92C-E452-419F-BFEE-172909BA6D99}" presName="hierChild5" presStyleCnt="0"/>
      <dgm:spPr/>
    </dgm:pt>
    <dgm:pt modelId="{1FE1DC1F-6355-45FD-8ACC-E942209B0043}" type="pres">
      <dgm:prSet presAssocID="{06D62E46-BF6C-40FD-87D0-7DF471D4ED17}" presName="hierChild3" presStyleCnt="0"/>
      <dgm:spPr/>
    </dgm:pt>
  </dgm:ptLst>
  <dgm:cxnLst>
    <dgm:cxn modelId="{DB8CB206-0A16-41B8-B6BD-1C2E36908C9E}" type="presOf" srcId="{B574883B-D0B1-4ADD-82EC-0BE4739BB9A6}" destId="{71E4032B-E7BC-463D-8F50-8AFA9B452587}" srcOrd="0" destOrd="0" presId="urn:microsoft.com/office/officeart/2005/8/layout/orgChart1"/>
    <dgm:cxn modelId="{C250110A-5BE3-415D-800E-B62C2D729AE7}" type="presOf" srcId="{52ED36B9-0450-4531-B8A1-C74BFCB27DA1}" destId="{92A7A327-9784-4F47-AEFF-D92EAFE87EC4}" srcOrd="0" destOrd="0" presId="urn:microsoft.com/office/officeart/2005/8/layout/orgChart1"/>
    <dgm:cxn modelId="{7C33F20A-80CD-46D1-B1AF-C8BD7BD175E5}" type="presOf" srcId="{06D62E46-BF6C-40FD-87D0-7DF471D4ED17}" destId="{1D2294DD-291C-47C9-9E77-706CC0FADEE8}" srcOrd="0" destOrd="0" presId="urn:microsoft.com/office/officeart/2005/8/layout/orgChart1"/>
    <dgm:cxn modelId="{E520F40A-2483-4129-BFF9-030B9E983070}" type="presOf" srcId="{7864B52B-1349-4DEA-B5AC-9F043DA70C4B}" destId="{ECCEE336-B019-499C-B442-919A1BEAF377}" srcOrd="0" destOrd="0" presId="urn:microsoft.com/office/officeart/2005/8/layout/orgChart1"/>
    <dgm:cxn modelId="{29C5220D-1001-4077-8FA9-E8C0A5766FA6}" srcId="{C4620AF2-0F0E-43A4-97A2-33FC4FE217E8}" destId="{8642C9F4-19E7-4716-A196-BA90B1568630}" srcOrd="0" destOrd="0" parTransId="{E460FCFA-4862-43DB-9190-AC12C7CC442A}" sibTransId="{BB9DF784-4305-43ED-B7E9-08516735305B}"/>
    <dgm:cxn modelId="{B587ED1F-45D5-4A09-837A-3E41DF0405BD}" type="presOf" srcId="{48906986-C964-4B26-BF8A-4559E2399824}" destId="{D8A76F6F-99C9-4889-8A7D-3A0906E0D09E}" srcOrd="1" destOrd="0" presId="urn:microsoft.com/office/officeart/2005/8/layout/orgChart1"/>
    <dgm:cxn modelId="{6B8A3027-9EE8-4AF5-85DE-C97DBBBF7180}" type="presOf" srcId="{48A02E6E-F8F7-43E4-B938-3B29B0A688D2}" destId="{478A09BA-ACAB-445D-BE55-5E87D874D2EE}" srcOrd="1" destOrd="0" presId="urn:microsoft.com/office/officeart/2005/8/layout/orgChart1"/>
    <dgm:cxn modelId="{CF948C38-F666-435A-BA4D-A99DFD32A445}" srcId="{06D62E46-BF6C-40FD-87D0-7DF471D4ED17}" destId="{48906986-C964-4B26-BF8A-4559E2399824}" srcOrd="0" destOrd="0" parTransId="{088F555E-0540-4261-8105-4DFA8581FE64}" sibTransId="{B63ECED3-87CE-4106-B1D1-E9E192EFECE9}"/>
    <dgm:cxn modelId="{7D149338-5B67-4EF5-9BAA-158FBABC9963}" type="presOf" srcId="{04DE1C90-ACAD-42B0-82B7-26CB959B6110}" destId="{22A43BC9-B1E3-464F-B2DE-4BBDA227A0FD}" srcOrd="0" destOrd="0" presId="urn:microsoft.com/office/officeart/2005/8/layout/orgChart1"/>
    <dgm:cxn modelId="{08DDAB38-FBAE-493F-837F-78AB3AEC17B7}" type="presOf" srcId="{2CCE0589-B656-48C5-99F7-3DBBFF7F149A}" destId="{7ECFAC47-E861-4756-AD6C-0F6E6E68578A}" srcOrd="0" destOrd="0" presId="urn:microsoft.com/office/officeart/2005/8/layout/orgChart1"/>
    <dgm:cxn modelId="{04FB023A-D3DA-46AF-8A14-D8E31A8EB979}" srcId="{FD13B51F-F23F-4C59-8DFA-ADA43E9D60AE}" destId="{C4620AF2-0F0E-43A4-97A2-33FC4FE217E8}" srcOrd="0" destOrd="0" parTransId="{16D05454-D6D9-4F87-B5B6-F30A49E21039}" sibTransId="{24132A11-486A-4278-B252-E61F85282FDF}"/>
    <dgm:cxn modelId="{FF04443D-D496-46F9-ACF0-7E41B5B771E3}" type="presOf" srcId="{6F48B92C-E452-419F-BFEE-172909BA6D99}" destId="{6EF7090F-CCDD-486E-AE20-D195A2BC3D72}" srcOrd="0" destOrd="0" presId="urn:microsoft.com/office/officeart/2005/8/layout/orgChart1"/>
    <dgm:cxn modelId="{B8286E3D-7BFA-45A4-B236-55424DCC5CA3}" type="presOf" srcId="{0584C946-E63C-4315-BFFC-AE1B8C6A3599}" destId="{11D9E732-B9D8-4C34-BB55-2690E62CE7DD}" srcOrd="0" destOrd="0" presId="urn:microsoft.com/office/officeart/2005/8/layout/orgChart1"/>
    <dgm:cxn modelId="{E3B5D646-2B86-4CC2-8214-8A78BD0A431F}" type="presOf" srcId="{FF68AEB0-9507-42B5-AA7C-EB84D7C3C8EE}" destId="{78ACE8A6-533C-427E-8B54-AA7BC8ED3FF3}" srcOrd="0" destOrd="0" presId="urn:microsoft.com/office/officeart/2005/8/layout/orgChart1"/>
    <dgm:cxn modelId="{3D1F366E-1B97-4DF0-91E9-872E63C5D91C}" type="presOf" srcId="{48A02E6E-F8F7-43E4-B938-3B29B0A688D2}" destId="{A7687045-CE8F-4FF6-B517-E60530CEBCFF}" srcOrd="0" destOrd="0" presId="urn:microsoft.com/office/officeart/2005/8/layout/orgChart1"/>
    <dgm:cxn modelId="{4DCE3D52-4528-4ECE-900D-B3DDCDD6CD67}" type="presOf" srcId="{FD13B51F-F23F-4C59-8DFA-ADA43E9D60AE}" destId="{DE06344D-FF78-4C6E-88F4-E42BACBAD441}" srcOrd="1" destOrd="0" presId="urn:microsoft.com/office/officeart/2005/8/layout/orgChart1"/>
    <dgm:cxn modelId="{33D25756-4B16-4F64-803B-E7452001A468}" type="presOf" srcId="{ADFE0418-AC92-42CB-A764-16A669A47EF0}" destId="{4092DC65-22A2-4A95-8265-EC6D44A767B6}" srcOrd="0" destOrd="0" presId="urn:microsoft.com/office/officeart/2005/8/layout/orgChart1"/>
    <dgm:cxn modelId="{5C44F377-7FBE-4722-8C1C-6D24489FF7CC}" type="presOf" srcId="{ADFE0418-AC92-42CB-A764-16A669A47EF0}" destId="{104C77CE-9738-4581-866D-944CB52AFEEB}" srcOrd="1" destOrd="0" presId="urn:microsoft.com/office/officeart/2005/8/layout/orgChart1"/>
    <dgm:cxn modelId="{6D26505A-B365-4C46-B12E-05162476B0D0}" type="presOf" srcId="{9DE9684D-674D-4922-A0B0-2248C0C1D93B}" destId="{7A652172-26AA-4E07-BFB3-2AAEC98BF52D}" srcOrd="0" destOrd="0" presId="urn:microsoft.com/office/officeart/2005/8/layout/orgChart1"/>
    <dgm:cxn modelId="{B2B1867E-BB9F-46CB-8904-C342F11BC449}" type="presOf" srcId="{6F48B92C-E452-419F-BFEE-172909BA6D99}" destId="{8EE7C18D-22DB-4ECC-9280-5774B581F4C9}" srcOrd="1" destOrd="0" presId="urn:microsoft.com/office/officeart/2005/8/layout/orgChart1"/>
    <dgm:cxn modelId="{0FA3447F-3F60-4717-92B4-E579C7726B79}" type="presOf" srcId="{48906986-C964-4B26-BF8A-4559E2399824}" destId="{3E41D03F-E28F-4E77-84BC-7AAE14734580}" srcOrd="0" destOrd="0" presId="urn:microsoft.com/office/officeart/2005/8/layout/orgChart1"/>
    <dgm:cxn modelId="{83219280-6DC7-4BB2-8BCE-73904727255C}" srcId="{ADFE0418-AC92-42CB-A764-16A669A47EF0}" destId="{48A02E6E-F8F7-43E4-B938-3B29B0A688D2}" srcOrd="1" destOrd="0" parTransId="{0584C946-E63C-4315-BFFC-AE1B8C6A3599}" sibTransId="{5ACFFD4A-BE1B-4D74-A1A5-C3939C4D216A}"/>
    <dgm:cxn modelId="{84C70A82-997A-432A-A6CF-9F12AC5B2BF6}" type="presOf" srcId="{52ED36B9-0450-4531-B8A1-C74BFCB27DA1}" destId="{9589A240-1013-4214-8A8A-FF913317C4FA}" srcOrd="1" destOrd="0" presId="urn:microsoft.com/office/officeart/2005/8/layout/orgChart1"/>
    <dgm:cxn modelId="{FFB7DD83-B3AA-46F9-908A-26CB8E5A3943}" type="presOf" srcId="{C4620AF2-0F0E-43A4-97A2-33FC4FE217E8}" destId="{4FDCE437-8DA5-491E-8D65-35FED28A7431}" srcOrd="0" destOrd="0" presId="urn:microsoft.com/office/officeart/2005/8/layout/orgChart1"/>
    <dgm:cxn modelId="{B1C8A286-1201-4C63-B5AD-674E80ABA7D6}" type="presOf" srcId="{088F555E-0540-4261-8105-4DFA8581FE64}" destId="{61C32020-C9CC-4EBA-A49D-CE27197AE61C}" srcOrd="0" destOrd="0" presId="urn:microsoft.com/office/officeart/2005/8/layout/orgChart1"/>
    <dgm:cxn modelId="{D5C8CA8E-BD30-4BA2-B760-1C0495A5F1A3}" type="presOf" srcId="{31341DC5-BAFB-44D4-BD3E-7F4CE8FCDD5F}" destId="{375A12E5-250E-470E-BE4A-95FFC2A0EDD0}" srcOrd="0" destOrd="0" presId="urn:microsoft.com/office/officeart/2005/8/layout/orgChart1"/>
    <dgm:cxn modelId="{10A29C90-5408-4413-B06B-5A9C631202F6}" type="presOf" srcId="{06D62E46-BF6C-40FD-87D0-7DF471D4ED17}" destId="{2B91949A-993F-42C8-B48E-496D0FC52DF4}" srcOrd="1" destOrd="0" presId="urn:microsoft.com/office/officeart/2005/8/layout/orgChart1"/>
    <dgm:cxn modelId="{F5D94891-DE38-46F8-BD0D-C11AA0A809BC}" type="presOf" srcId="{C4620AF2-0F0E-43A4-97A2-33FC4FE217E8}" destId="{EDF2555E-8C63-4F40-B3CB-ED494596DCD2}" srcOrd="1" destOrd="0" presId="urn:microsoft.com/office/officeart/2005/8/layout/orgChart1"/>
    <dgm:cxn modelId="{73603894-9F22-4862-8930-36ABB5BB319C}" srcId="{6F48B92C-E452-419F-BFEE-172909BA6D99}" destId="{ADFE0418-AC92-42CB-A764-16A669A47EF0}" srcOrd="0" destOrd="0" parTransId="{2CCE0589-B656-48C5-99F7-3DBBFF7F149A}" sibTransId="{FF5D77B7-8A6C-4EE3-B6EF-54DB6567397E}"/>
    <dgm:cxn modelId="{13BD4AA0-FBE0-417E-AD4C-35252D8847B6}" srcId="{C4620AF2-0F0E-43A4-97A2-33FC4FE217E8}" destId="{FF68AEB0-9507-42B5-AA7C-EB84D7C3C8EE}" srcOrd="1" destOrd="0" parTransId="{7864B52B-1349-4DEA-B5AC-9F043DA70C4B}" sibTransId="{0AC4EE3B-C010-4761-B7E3-6329E7C8A652}"/>
    <dgm:cxn modelId="{794451A4-AAC9-44BB-B54E-922CAB36146D}" type="presOf" srcId="{31341DC5-BAFB-44D4-BD3E-7F4CE8FCDD5F}" destId="{319B60D2-5A2F-4842-AF12-B41A0D8E385E}" srcOrd="1" destOrd="0" presId="urn:microsoft.com/office/officeart/2005/8/layout/orgChart1"/>
    <dgm:cxn modelId="{D56056A4-679F-4048-BD33-307341C4319B}" type="presOf" srcId="{AD85EFF0-BB2D-4839-B216-475E6AE46AB8}" destId="{43289A11-87D4-41C6-965E-C35828DA2878}" srcOrd="0" destOrd="0" presId="urn:microsoft.com/office/officeart/2005/8/layout/orgChart1"/>
    <dgm:cxn modelId="{ECABD2AE-72EB-4357-BC43-EA20881A445A}" type="presOf" srcId="{8642C9F4-19E7-4716-A196-BA90B1568630}" destId="{4102D60A-5BC7-4E05-BCCC-71FA096579D4}" srcOrd="0" destOrd="0" presId="urn:microsoft.com/office/officeart/2005/8/layout/orgChart1"/>
    <dgm:cxn modelId="{49A8EDB0-5FAD-40B5-AAD0-6AA033899E6A}" type="presOf" srcId="{FF68AEB0-9507-42B5-AA7C-EB84D7C3C8EE}" destId="{248CEA24-FB06-478A-8B14-D628FCF746BC}" srcOrd="1" destOrd="0" presId="urn:microsoft.com/office/officeart/2005/8/layout/orgChart1"/>
    <dgm:cxn modelId="{60E9B7BD-F63C-4D52-A4F6-80ED15FAD92B}" type="presOf" srcId="{E460FCFA-4862-43DB-9190-AC12C7CC442A}" destId="{013B1AB8-1484-4975-A27D-0EB2A3CF3EEB}" srcOrd="0" destOrd="0" presId="urn:microsoft.com/office/officeart/2005/8/layout/orgChart1"/>
    <dgm:cxn modelId="{C5319BC0-3AC2-41F3-8246-9B725129AC25}" type="presOf" srcId="{7FA1F7C5-DF84-4BE8-93AC-42F75249BADF}" destId="{9BB2706A-868E-4CA1-80F8-EAD7C709C739}" srcOrd="0" destOrd="0" presId="urn:microsoft.com/office/officeart/2005/8/layout/orgChart1"/>
    <dgm:cxn modelId="{398243CB-973B-45E8-8C4B-0D5B200EC068}" type="presOf" srcId="{16D05454-D6D9-4F87-B5B6-F30A49E21039}" destId="{0C8D3F7B-3A01-48D6-8ED4-99C2C22DFFFA}" srcOrd="0" destOrd="0" presId="urn:microsoft.com/office/officeart/2005/8/layout/orgChart1"/>
    <dgm:cxn modelId="{603C0ED3-64C4-4D30-BFCA-5F4654992820}" srcId="{ADFE0418-AC92-42CB-A764-16A669A47EF0}" destId="{52ED36B9-0450-4531-B8A1-C74BFCB27DA1}" srcOrd="0" destOrd="0" parTransId="{AD85EFF0-BB2D-4839-B216-475E6AE46AB8}" sibTransId="{A2D398EE-9183-40A6-8E63-41696A219059}"/>
    <dgm:cxn modelId="{89546BD6-1AE4-43D4-B404-CED41E10A095}" srcId="{ADFE0418-AC92-42CB-A764-16A669A47EF0}" destId="{31341DC5-BAFB-44D4-BD3E-7F4CE8FCDD5F}" srcOrd="2" destOrd="0" parTransId="{9DE9684D-674D-4922-A0B0-2248C0C1D93B}" sibTransId="{18D8BC4A-8EBE-4732-932D-DBBC21E75854}"/>
    <dgm:cxn modelId="{F0A525EA-3BB2-499C-B0B0-1AB4F137A8F0}" type="presOf" srcId="{FD13B51F-F23F-4C59-8DFA-ADA43E9D60AE}" destId="{A03C63C1-10A6-4ED5-A38D-4418445F6804}" srcOrd="0" destOrd="0" presId="urn:microsoft.com/office/officeart/2005/8/layout/orgChart1"/>
    <dgm:cxn modelId="{77F9D8EF-BAB9-4C0D-8E86-BA2C8D90E5A2}" type="presOf" srcId="{8642C9F4-19E7-4716-A196-BA90B1568630}" destId="{460D9502-930A-4614-9DC6-E94B92DEFAF2}" srcOrd="1" destOrd="0" presId="urn:microsoft.com/office/officeart/2005/8/layout/orgChart1"/>
    <dgm:cxn modelId="{E82C87F2-C6CD-41CD-9559-BCA714633F10}" srcId="{7FA1F7C5-DF84-4BE8-93AC-42F75249BADF}" destId="{06D62E46-BF6C-40FD-87D0-7DF471D4ED17}" srcOrd="0" destOrd="0" parTransId="{5F91F71D-92B1-4F24-9C61-2DA8BF70DF23}" sibTransId="{5DBCF87D-A130-4400-A2C2-FD9FAE420D90}"/>
    <dgm:cxn modelId="{424416F7-42AF-46D1-B152-569D3B075AC2}" srcId="{06D62E46-BF6C-40FD-87D0-7DF471D4ED17}" destId="{6F48B92C-E452-419F-BFEE-172909BA6D99}" srcOrd="2" destOrd="0" parTransId="{04DE1C90-ACAD-42B0-82B7-26CB959B6110}" sibTransId="{BBDFD3E9-746B-4EC3-88D8-92A8FD04546E}"/>
    <dgm:cxn modelId="{C78EFEFB-62EB-4E68-A8BA-9FDE81BCF5E7}" srcId="{06D62E46-BF6C-40FD-87D0-7DF471D4ED17}" destId="{FD13B51F-F23F-4C59-8DFA-ADA43E9D60AE}" srcOrd="1" destOrd="0" parTransId="{B574883B-D0B1-4ADD-82EC-0BE4739BB9A6}" sibTransId="{D640ABA7-02F3-40D6-97E9-1F794F5F4231}"/>
    <dgm:cxn modelId="{6B1ACD2D-D436-4BE6-898C-0936CA5FD0B7}" type="presParOf" srcId="{9BB2706A-868E-4CA1-80F8-EAD7C709C739}" destId="{C172FB0D-70FF-4576-83A3-406227418F57}" srcOrd="0" destOrd="0" presId="urn:microsoft.com/office/officeart/2005/8/layout/orgChart1"/>
    <dgm:cxn modelId="{2EB3038B-C25B-4231-83CB-1C7D90603B21}" type="presParOf" srcId="{C172FB0D-70FF-4576-83A3-406227418F57}" destId="{B42053D8-DD0E-4FE0-A629-B6E725008986}" srcOrd="0" destOrd="0" presId="urn:microsoft.com/office/officeart/2005/8/layout/orgChart1"/>
    <dgm:cxn modelId="{C3FCC70D-F15C-4FF0-8BDD-8BB8AFFE0767}" type="presParOf" srcId="{B42053D8-DD0E-4FE0-A629-B6E725008986}" destId="{1D2294DD-291C-47C9-9E77-706CC0FADEE8}" srcOrd="0" destOrd="0" presId="urn:microsoft.com/office/officeart/2005/8/layout/orgChart1"/>
    <dgm:cxn modelId="{C6A22CCA-7BBF-446E-9EE6-01B4FC4DAC26}" type="presParOf" srcId="{B42053D8-DD0E-4FE0-A629-B6E725008986}" destId="{2B91949A-993F-42C8-B48E-496D0FC52DF4}" srcOrd="1" destOrd="0" presId="urn:microsoft.com/office/officeart/2005/8/layout/orgChart1"/>
    <dgm:cxn modelId="{6CA2AD72-9615-41BE-8533-F0FEDD1A61D9}" type="presParOf" srcId="{C172FB0D-70FF-4576-83A3-406227418F57}" destId="{DA54118B-ED37-4EA9-A2B2-D780D5D9F91E}" srcOrd="1" destOrd="0" presId="urn:microsoft.com/office/officeart/2005/8/layout/orgChart1"/>
    <dgm:cxn modelId="{5EC5DFB1-759E-4338-8176-DB156EB6BB3C}" type="presParOf" srcId="{DA54118B-ED37-4EA9-A2B2-D780D5D9F91E}" destId="{61C32020-C9CC-4EBA-A49D-CE27197AE61C}" srcOrd="0" destOrd="0" presId="urn:microsoft.com/office/officeart/2005/8/layout/orgChart1"/>
    <dgm:cxn modelId="{268C243B-82E4-42C9-90CD-92898402AB15}" type="presParOf" srcId="{DA54118B-ED37-4EA9-A2B2-D780D5D9F91E}" destId="{63F6D35B-B950-4FA6-BFDF-94EAA044DFC2}" srcOrd="1" destOrd="0" presId="urn:microsoft.com/office/officeart/2005/8/layout/orgChart1"/>
    <dgm:cxn modelId="{CCA79331-27BE-48F9-BD38-2D142368F28E}" type="presParOf" srcId="{63F6D35B-B950-4FA6-BFDF-94EAA044DFC2}" destId="{1976F2EF-716B-4F7A-B2DB-81EB883FA671}" srcOrd="0" destOrd="0" presId="urn:microsoft.com/office/officeart/2005/8/layout/orgChart1"/>
    <dgm:cxn modelId="{DD9CDA80-5EE6-4C4D-9CB6-8817D9B106E3}" type="presParOf" srcId="{1976F2EF-716B-4F7A-B2DB-81EB883FA671}" destId="{3E41D03F-E28F-4E77-84BC-7AAE14734580}" srcOrd="0" destOrd="0" presId="urn:microsoft.com/office/officeart/2005/8/layout/orgChart1"/>
    <dgm:cxn modelId="{3991236B-8DB9-4E87-8F44-480A2E15777F}" type="presParOf" srcId="{1976F2EF-716B-4F7A-B2DB-81EB883FA671}" destId="{D8A76F6F-99C9-4889-8A7D-3A0906E0D09E}" srcOrd="1" destOrd="0" presId="urn:microsoft.com/office/officeart/2005/8/layout/orgChart1"/>
    <dgm:cxn modelId="{BB9A331C-F2E0-492C-90D9-AC34CD4187CB}" type="presParOf" srcId="{63F6D35B-B950-4FA6-BFDF-94EAA044DFC2}" destId="{AD316177-9426-4DCD-8096-8FF826325102}" srcOrd="1" destOrd="0" presId="urn:microsoft.com/office/officeart/2005/8/layout/orgChart1"/>
    <dgm:cxn modelId="{0E1FBD9C-FCBD-4EE6-B256-264B7CCA680E}" type="presParOf" srcId="{63F6D35B-B950-4FA6-BFDF-94EAA044DFC2}" destId="{6B254E17-69BA-423F-A541-B90F0BABBDF5}" srcOrd="2" destOrd="0" presId="urn:microsoft.com/office/officeart/2005/8/layout/orgChart1"/>
    <dgm:cxn modelId="{B0B804FF-1750-4961-B55C-28C39E59D71D}" type="presParOf" srcId="{DA54118B-ED37-4EA9-A2B2-D780D5D9F91E}" destId="{71E4032B-E7BC-463D-8F50-8AFA9B452587}" srcOrd="2" destOrd="0" presId="urn:microsoft.com/office/officeart/2005/8/layout/orgChart1"/>
    <dgm:cxn modelId="{B8ACD904-527E-4E35-88B7-AE67A1B911DA}" type="presParOf" srcId="{DA54118B-ED37-4EA9-A2B2-D780D5D9F91E}" destId="{F385E494-87FE-4293-9ACF-B4AF6C3B0365}" srcOrd="3" destOrd="0" presId="urn:microsoft.com/office/officeart/2005/8/layout/orgChart1"/>
    <dgm:cxn modelId="{C277E0CF-9ABD-4426-A2A1-A9D5B1687E56}" type="presParOf" srcId="{F385E494-87FE-4293-9ACF-B4AF6C3B0365}" destId="{B60EB58B-9461-4C1C-A288-ED15227D379B}" srcOrd="0" destOrd="0" presId="urn:microsoft.com/office/officeart/2005/8/layout/orgChart1"/>
    <dgm:cxn modelId="{E461F3F2-F499-4821-B3E4-91B4FA5054AA}" type="presParOf" srcId="{B60EB58B-9461-4C1C-A288-ED15227D379B}" destId="{A03C63C1-10A6-4ED5-A38D-4418445F6804}" srcOrd="0" destOrd="0" presId="urn:microsoft.com/office/officeart/2005/8/layout/orgChart1"/>
    <dgm:cxn modelId="{54D627D7-8942-45AD-A4E2-E64D25DEBAEA}" type="presParOf" srcId="{B60EB58B-9461-4C1C-A288-ED15227D379B}" destId="{DE06344D-FF78-4C6E-88F4-E42BACBAD441}" srcOrd="1" destOrd="0" presId="urn:microsoft.com/office/officeart/2005/8/layout/orgChart1"/>
    <dgm:cxn modelId="{F97739C9-B0F9-42ED-B079-93067D56C5CB}" type="presParOf" srcId="{F385E494-87FE-4293-9ACF-B4AF6C3B0365}" destId="{69717A36-9594-4AC9-AC26-F27E8F2D04FD}" srcOrd="1" destOrd="0" presId="urn:microsoft.com/office/officeart/2005/8/layout/orgChart1"/>
    <dgm:cxn modelId="{B81D0EE1-F4A9-4A78-8DBD-299EA24FDBA6}" type="presParOf" srcId="{69717A36-9594-4AC9-AC26-F27E8F2D04FD}" destId="{0C8D3F7B-3A01-48D6-8ED4-99C2C22DFFFA}" srcOrd="0" destOrd="0" presId="urn:microsoft.com/office/officeart/2005/8/layout/orgChart1"/>
    <dgm:cxn modelId="{B7A4D709-90B5-48D4-BEFF-FEA097F0FBAC}" type="presParOf" srcId="{69717A36-9594-4AC9-AC26-F27E8F2D04FD}" destId="{3075C941-9075-4B48-A4EE-E9782A8B7EFA}" srcOrd="1" destOrd="0" presId="urn:microsoft.com/office/officeart/2005/8/layout/orgChart1"/>
    <dgm:cxn modelId="{FE5D9BF4-9B22-42CB-9760-9577BA66EDE2}" type="presParOf" srcId="{3075C941-9075-4B48-A4EE-E9782A8B7EFA}" destId="{E3087C4A-FCEA-4A42-AC16-85ED83950513}" srcOrd="0" destOrd="0" presId="urn:microsoft.com/office/officeart/2005/8/layout/orgChart1"/>
    <dgm:cxn modelId="{6914D9AF-12FA-4614-8CCA-A22DD6C35B32}" type="presParOf" srcId="{E3087C4A-FCEA-4A42-AC16-85ED83950513}" destId="{4FDCE437-8DA5-491E-8D65-35FED28A7431}" srcOrd="0" destOrd="0" presId="urn:microsoft.com/office/officeart/2005/8/layout/orgChart1"/>
    <dgm:cxn modelId="{D1036958-6D54-47F7-BAD4-BC44B3D6A021}" type="presParOf" srcId="{E3087C4A-FCEA-4A42-AC16-85ED83950513}" destId="{EDF2555E-8C63-4F40-B3CB-ED494596DCD2}" srcOrd="1" destOrd="0" presId="urn:microsoft.com/office/officeart/2005/8/layout/orgChart1"/>
    <dgm:cxn modelId="{C2066E0B-13D0-4309-89B1-A8BA3D64FD9C}" type="presParOf" srcId="{3075C941-9075-4B48-A4EE-E9782A8B7EFA}" destId="{A17EFB14-787F-4222-9A3A-64BD6A8066D4}" srcOrd="1" destOrd="0" presId="urn:microsoft.com/office/officeart/2005/8/layout/orgChart1"/>
    <dgm:cxn modelId="{46B1DA5B-5CA7-4F10-9EE0-AD870934816B}" type="presParOf" srcId="{A17EFB14-787F-4222-9A3A-64BD6A8066D4}" destId="{013B1AB8-1484-4975-A27D-0EB2A3CF3EEB}" srcOrd="0" destOrd="0" presId="urn:microsoft.com/office/officeart/2005/8/layout/orgChart1"/>
    <dgm:cxn modelId="{C1C27C4D-0377-459C-B359-A1B63E45623F}" type="presParOf" srcId="{A17EFB14-787F-4222-9A3A-64BD6A8066D4}" destId="{D815A3FE-13D1-4E47-A086-EFCF73E252F1}" srcOrd="1" destOrd="0" presId="urn:microsoft.com/office/officeart/2005/8/layout/orgChart1"/>
    <dgm:cxn modelId="{D31696F4-A9C8-4A34-B343-65BBAB7879F4}" type="presParOf" srcId="{D815A3FE-13D1-4E47-A086-EFCF73E252F1}" destId="{71352543-7EAD-4D4D-B4DB-ADE79F72E1B7}" srcOrd="0" destOrd="0" presId="urn:microsoft.com/office/officeart/2005/8/layout/orgChart1"/>
    <dgm:cxn modelId="{FF6DC0AF-9EB2-4799-BE7A-52E1F36699BE}" type="presParOf" srcId="{71352543-7EAD-4D4D-B4DB-ADE79F72E1B7}" destId="{4102D60A-5BC7-4E05-BCCC-71FA096579D4}" srcOrd="0" destOrd="0" presId="urn:microsoft.com/office/officeart/2005/8/layout/orgChart1"/>
    <dgm:cxn modelId="{5576DC7D-3EF1-46FB-A6B2-E076C32558E1}" type="presParOf" srcId="{71352543-7EAD-4D4D-B4DB-ADE79F72E1B7}" destId="{460D9502-930A-4614-9DC6-E94B92DEFAF2}" srcOrd="1" destOrd="0" presId="urn:microsoft.com/office/officeart/2005/8/layout/orgChart1"/>
    <dgm:cxn modelId="{414E18E1-DC8A-4DB6-814A-E9123CC8E8D4}" type="presParOf" srcId="{D815A3FE-13D1-4E47-A086-EFCF73E252F1}" destId="{51DCA4AF-E063-48AC-98B6-8526AE0A586A}" srcOrd="1" destOrd="0" presId="urn:microsoft.com/office/officeart/2005/8/layout/orgChart1"/>
    <dgm:cxn modelId="{0D2C1B33-121D-4088-898B-10DD5AEABF62}" type="presParOf" srcId="{D815A3FE-13D1-4E47-A086-EFCF73E252F1}" destId="{E5F989A1-06B6-45E2-B08C-5597ED7E6707}" srcOrd="2" destOrd="0" presId="urn:microsoft.com/office/officeart/2005/8/layout/orgChart1"/>
    <dgm:cxn modelId="{C0ACD784-B8ED-4866-94FC-3C55F5C7B3C6}" type="presParOf" srcId="{A17EFB14-787F-4222-9A3A-64BD6A8066D4}" destId="{ECCEE336-B019-499C-B442-919A1BEAF377}" srcOrd="2" destOrd="0" presId="urn:microsoft.com/office/officeart/2005/8/layout/orgChart1"/>
    <dgm:cxn modelId="{2AF93689-339E-4D12-9EDE-B918D472E3AC}" type="presParOf" srcId="{A17EFB14-787F-4222-9A3A-64BD6A8066D4}" destId="{8260BD0B-EC8E-4D3C-A864-CB219EF09448}" srcOrd="3" destOrd="0" presId="urn:microsoft.com/office/officeart/2005/8/layout/orgChart1"/>
    <dgm:cxn modelId="{5EC41EA3-BFB0-483F-A309-28859A757033}" type="presParOf" srcId="{8260BD0B-EC8E-4D3C-A864-CB219EF09448}" destId="{9FC0831B-99AD-4A1E-ACCD-C4C9709C22EA}" srcOrd="0" destOrd="0" presId="urn:microsoft.com/office/officeart/2005/8/layout/orgChart1"/>
    <dgm:cxn modelId="{908DE55A-5A30-4FDA-B30F-F33B37AA5687}" type="presParOf" srcId="{9FC0831B-99AD-4A1E-ACCD-C4C9709C22EA}" destId="{78ACE8A6-533C-427E-8B54-AA7BC8ED3FF3}" srcOrd="0" destOrd="0" presId="urn:microsoft.com/office/officeart/2005/8/layout/orgChart1"/>
    <dgm:cxn modelId="{6DAC7583-B456-4184-9F62-5A75DA3FC490}" type="presParOf" srcId="{9FC0831B-99AD-4A1E-ACCD-C4C9709C22EA}" destId="{248CEA24-FB06-478A-8B14-D628FCF746BC}" srcOrd="1" destOrd="0" presId="urn:microsoft.com/office/officeart/2005/8/layout/orgChart1"/>
    <dgm:cxn modelId="{1BC2986F-B0FE-4C86-AF40-4861946A1DFE}" type="presParOf" srcId="{8260BD0B-EC8E-4D3C-A864-CB219EF09448}" destId="{F0F1546A-CADA-423D-886E-486C7EF08F09}" srcOrd="1" destOrd="0" presId="urn:microsoft.com/office/officeart/2005/8/layout/orgChart1"/>
    <dgm:cxn modelId="{F4FD4DD8-A166-4273-B222-803797048D97}" type="presParOf" srcId="{8260BD0B-EC8E-4D3C-A864-CB219EF09448}" destId="{F1FD3E77-509A-4AAD-B528-4F455BE9D4B0}" srcOrd="2" destOrd="0" presId="urn:microsoft.com/office/officeart/2005/8/layout/orgChart1"/>
    <dgm:cxn modelId="{4DE6A445-8FB0-465D-8C5F-D513A51601EC}" type="presParOf" srcId="{3075C941-9075-4B48-A4EE-E9782A8B7EFA}" destId="{3C02AEB7-EC3A-4B15-AC14-B74F689EBA4A}" srcOrd="2" destOrd="0" presId="urn:microsoft.com/office/officeart/2005/8/layout/orgChart1"/>
    <dgm:cxn modelId="{AA96115C-37C3-460A-B99A-36762F770830}" type="presParOf" srcId="{F385E494-87FE-4293-9ACF-B4AF6C3B0365}" destId="{F34F793C-A6ED-40F9-B18B-1BED8C54BDF4}" srcOrd="2" destOrd="0" presId="urn:microsoft.com/office/officeart/2005/8/layout/orgChart1"/>
    <dgm:cxn modelId="{BA3D88B0-5B7C-4FBD-BC7F-A0F07815BDE0}" type="presParOf" srcId="{DA54118B-ED37-4EA9-A2B2-D780D5D9F91E}" destId="{22A43BC9-B1E3-464F-B2DE-4BBDA227A0FD}" srcOrd="4" destOrd="0" presId="urn:microsoft.com/office/officeart/2005/8/layout/orgChart1"/>
    <dgm:cxn modelId="{E5FDF64D-B847-4B2E-82C8-DF42ECA9217C}" type="presParOf" srcId="{DA54118B-ED37-4EA9-A2B2-D780D5D9F91E}" destId="{D75BF0D7-6311-4633-9866-B75E68135123}" srcOrd="5" destOrd="0" presId="urn:microsoft.com/office/officeart/2005/8/layout/orgChart1"/>
    <dgm:cxn modelId="{43BB0657-A27A-4F0F-B887-5CB187BAAA41}" type="presParOf" srcId="{D75BF0D7-6311-4633-9866-B75E68135123}" destId="{CB600A19-1408-431F-BFC2-194390A0DA79}" srcOrd="0" destOrd="0" presId="urn:microsoft.com/office/officeart/2005/8/layout/orgChart1"/>
    <dgm:cxn modelId="{B8A808BE-304B-40E9-8DAA-F4D11D18962F}" type="presParOf" srcId="{CB600A19-1408-431F-BFC2-194390A0DA79}" destId="{6EF7090F-CCDD-486E-AE20-D195A2BC3D72}" srcOrd="0" destOrd="0" presId="urn:microsoft.com/office/officeart/2005/8/layout/orgChart1"/>
    <dgm:cxn modelId="{94D7F6B2-22B7-4B99-8D29-12BD78BB1ECA}" type="presParOf" srcId="{CB600A19-1408-431F-BFC2-194390A0DA79}" destId="{8EE7C18D-22DB-4ECC-9280-5774B581F4C9}" srcOrd="1" destOrd="0" presId="urn:microsoft.com/office/officeart/2005/8/layout/orgChart1"/>
    <dgm:cxn modelId="{F64F05E2-403C-4AB4-A11A-57B730FAD41C}" type="presParOf" srcId="{D75BF0D7-6311-4633-9866-B75E68135123}" destId="{5083BD16-A780-48C5-AB9A-23F6E6D94C30}" srcOrd="1" destOrd="0" presId="urn:microsoft.com/office/officeart/2005/8/layout/orgChart1"/>
    <dgm:cxn modelId="{9010BBB0-6A14-4073-9B6F-FD012618D594}" type="presParOf" srcId="{5083BD16-A780-48C5-AB9A-23F6E6D94C30}" destId="{7ECFAC47-E861-4756-AD6C-0F6E6E68578A}" srcOrd="0" destOrd="0" presId="urn:microsoft.com/office/officeart/2005/8/layout/orgChart1"/>
    <dgm:cxn modelId="{146462D6-0A64-49DE-808C-2488D2861007}" type="presParOf" srcId="{5083BD16-A780-48C5-AB9A-23F6E6D94C30}" destId="{0CF26985-A7EB-493C-9E85-B772C3D267B4}" srcOrd="1" destOrd="0" presId="urn:microsoft.com/office/officeart/2005/8/layout/orgChart1"/>
    <dgm:cxn modelId="{D1ACD04C-B83C-4D35-9EF4-F51D07B70D07}" type="presParOf" srcId="{0CF26985-A7EB-493C-9E85-B772C3D267B4}" destId="{715361DC-9703-41DD-84B2-69F61907C10A}" srcOrd="0" destOrd="0" presId="urn:microsoft.com/office/officeart/2005/8/layout/orgChart1"/>
    <dgm:cxn modelId="{00DC463D-2C01-4E81-B99B-614A5B51AEE8}" type="presParOf" srcId="{715361DC-9703-41DD-84B2-69F61907C10A}" destId="{4092DC65-22A2-4A95-8265-EC6D44A767B6}" srcOrd="0" destOrd="0" presId="urn:microsoft.com/office/officeart/2005/8/layout/orgChart1"/>
    <dgm:cxn modelId="{8C27EB1D-59B1-4C35-8DA5-B6F673D9925E}" type="presParOf" srcId="{715361DC-9703-41DD-84B2-69F61907C10A}" destId="{104C77CE-9738-4581-866D-944CB52AFEEB}" srcOrd="1" destOrd="0" presId="urn:microsoft.com/office/officeart/2005/8/layout/orgChart1"/>
    <dgm:cxn modelId="{FE58403F-105B-4A02-BD08-2D31D7F2FE8F}" type="presParOf" srcId="{0CF26985-A7EB-493C-9E85-B772C3D267B4}" destId="{F12DF523-CB65-40DF-8861-6EA9DD18854E}" srcOrd="1" destOrd="0" presId="urn:microsoft.com/office/officeart/2005/8/layout/orgChart1"/>
    <dgm:cxn modelId="{3B54766D-DFB2-4E10-AC31-53140593EE23}" type="presParOf" srcId="{F12DF523-CB65-40DF-8861-6EA9DD18854E}" destId="{43289A11-87D4-41C6-965E-C35828DA2878}" srcOrd="0" destOrd="0" presId="urn:microsoft.com/office/officeart/2005/8/layout/orgChart1"/>
    <dgm:cxn modelId="{D5E0BB8C-836D-4727-B7CA-66ADF537D0DC}" type="presParOf" srcId="{F12DF523-CB65-40DF-8861-6EA9DD18854E}" destId="{383D7D6A-F277-4E2F-B886-BED122CFCC96}" srcOrd="1" destOrd="0" presId="urn:microsoft.com/office/officeart/2005/8/layout/orgChart1"/>
    <dgm:cxn modelId="{DCA3B079-3D03-4197-A5C2-F797D629C6CF}" type="presParOf" srcId="{383D7D6A-F277-4E2F-B886-BED122CFCC96}" destId="{D0768D69-EF67-4795-81B0-9495D7F421B5}" srcOrd="0" destOrd="0" presId="urn:microsoft.com/office/officeart/2005/8/layout/orgChart1"/>
    <dgm:cxn modelId="{1AFFA6BE-B486-4611-B44B-D3B8CCBC8C34}" type="presParOf" srcId="{D0768D69-EF67-4795-81B0-9495D7F421B5}" destId="{92A7A327-9784-4F47-AEFF-D92EAFE87EC4}" srcOrd="0" destOrd="0" presId="urn:microsoft.com/office/officeart/2005/8/layout/orgChart1"/>
    <dgm:cxn modelId="{891EC44E-93DA-4E9F-B5C1-6F35AE50C1C7}" type="presParOf" srcId="{D0768D69-EF67-4795-81B0-9495D7F421B5}" destId="{9589A240-1013-4214-8A8A-FF913317C4FA}" srcOrd="1" destOrd="0" presId="urn:microsoft.com/office/officeart/2005/8/layout/orgChart1"/>
    <dgm:cxn modelId="{25D5F0B4-E13D-4D88-BC6F-609D534B2DFC}" type="presParOf" srcId="{383D7D6A-F277-4E2F-B886-BED122CFCC96}" destId="{9B9CE2FA-4EDB-4FAE-A820-615AED7EFF19}" srcOrd="1" destOrd="0" presId="urn:microsoft.com/office/officeart/2005/8/layout/orgChart1"/>
    <dgm:cxn modelId="{8223F3E5-D668-4D8A-A7A9-208DD5E62043}" type="presParOf" srcId="{383D7D6A-F277-4E2F-B886-BED122CFCC96}" destId="{63E13C3D-4031-4ECE-A92C-7A5802DAAFD0}" srcOrd="2" destOrd="0" presId="urn:microsoft.com/office/officeart/2005/8/layout/orgChart1"/>
    <dgm:cxn modelId="{64BF1A95-F4F4-45C0-A992-D68C456CD1AF}" type="presParOf" srcId="{F12DF523-CB65-40DF-8861-6EA9DD18854E}" destId="{11D9E732-B9D8-4C34-BB55-2690E62CE7DD}" srcOrd="2" destOrd="0" presId="urn:microsoft.com/office/officeart/2005/8/layout/orgChart1"/>
    <dgm:cxn modelId="{FE773D81-6232-4C3D-8B07-6ACA6535E244}" type="presParOf" srcId="{F12DF523-CB65-40DF-8861-6EA9DD18854E}" destId="{FF9EA064-8EE9-4F49-B6B6-7529252B31F9}" srcOrd="3" destOrd="0" presId="urn:microsoft.com/office/officeart/2005/8/layout/orgChart1"/>
    <dgm:cxn modelId="{B03C3A74-CAF9-4594-A6EF-7BB6255C323B}" type="presParOf" srcId="{FF9EA064-8EE9-4F49-B6B6-7529252B31F9}" destId="{4F94D68B-4661-45E5-A10A-7789D6EEDC34}" srcOrd="0" destOrd="0" presId="urn:microsoft.com/office/officeart/2005/8/layout/orgChart1"/>
    <dgm:cxn modelId="{63B712F6-EE71-4B4D-8730-84C801337E75}" type="presParOf" srcId="{4F94D68B-4661-45E5-A10A-7789D6EEDC34}" destId="{A7687045-CE8F-4FF6-B517-E60530CEBCFF}" srcOrd="0" destOrd="0" presId="urn:microsoft.com/office/officeart/2005/8/layout/orgChart1"/>
    <dgm:cxn modelId="{9A5B7C33-8A44-4BC4-8586-E6D9385835B6}" type="presParOf" srcId="{4F94D68B-4661-45E5-A10A-7789D6EEDC34}" destId="{478A09BA-ACAB-445D-BE55-5E87D874D2EE}" srcOrd="1" destOrd="0" presId="urn:microsoft.com/office/officeart/2005/8/layout/orgChart1"/>
    <dgm:cxn modelId="{D6D46D55-0F92-48AC-9719-82FFE80963B8}" type="presParOf" srcId="{FF9EA064-8EE9-4F49-B6B6-7529252B31F9}" destId="{5B99729A-92CE-4992-A4D4-091F2BDE4777}" srcOrd="1" destOrd="0" presId="urn:microsoft.com/office/officeart/2005/8/layout/orgChart1"/>
    <dgm:cxn modelId="{E35988AB-0C94-4313-BCFF-686B1255E913}" type="presParOf" srcId="{FF9EA064-8EE9-4F49-B6B6-7529252B31F9}" destId="{0AB112F0-D1AC-40A2-B736-F7CAB05C2AD0}" srcOrd="2" destOrd="0" presId="urn:microsoft.com/office/officeart/2005/8/layout/orgChart1"/>
    <dgm:cxn modelId="{4AEE1EA8-61E2-42BC-B61D-0FB8CC5FB49C}" type="presParOf" srcId="{F12DF523-CB65-40DF-8861-6EA9DD18854E}" destId="{7A652172-26AA-4E07-BFB3-2AAEC98BF52D}" srcOrd="4" destOrd="0" presId="urn:microsoft.com/office/officeart/2005/8/layout/orgChart1"/>
    <dgm:cxn modelId="{BE3B448D-8ED5-4B06-A002-5ACB90ECA11A}" type="presParOf" srcId="{F12DF523-CB65-40DF-8861-6EA9DD18854E}" destId="{4E4294DB-9AF6-4E72-8507-D804D0F8CB59}" srcOrd="5" destOrd="0" presId="urn:microsoft.com/office/officeart/2005/8/layout/orgChart1"/>
    <dgm:cxn modelId="{A229B900-78DD-4DAA-8128-2B8272C34E29}" type="presParOf" srcId="{4E4294DB-9AF6-4E72-8507-D804D0F8CB59}" destId="{5E635E1E-BC6F-4D3E-8B6B-2ABC8F0A4C16}" srcOrd="0" destOrd="0" presId="urn:microsoft.com/office/officeart/2005/8/layout/orgChart1"/>
    <dgm:cxn modelId="{E139C224-9821-4A77-B948-FCCC7B7A967F}" type="presParOf" srcId="{5E635E1E-BC6F-4D3E-8B6B-2ABC8F0A4C16}" destId="{375A12E5-250E-470E-BE4A-95FFC2A0EDD0}" srcOrd="0" destOrd="0" presId="urn:microsoft.com/office/officeart/2005/8/layout/orgChart1"/>
    <dgm:cxn modelId="{E4CCA630-59A3-4880-8F93-FEE1B2F1ED25}" type="presParOf" srcId="{5E635E1E-BC6F-4D3E-8B6B-2ABC8F0A4C16}" destId="{319B60D2-5A2F-4842-AF12-B41A0D8E385E}" srcOrd="1" destOrd="0" presId="urn:microsoft.com/office/officeart/2005/8/layout/orgChart1"/>
    <dgm:cxn modelId="{1D211651-EFDB-44B4-89A8-D13B8FB379A6}" type="presParOf" srcId="{4E4294DB-9AF6-4E72-8507-D804D0F8CB59}" destId="{CD04E9B1-D0FB-4FB1-9F04-4AB4ABF1A9D8}" srcOrd="1" destOrd="0" presId="urn:microsoft.com/office/officeart/2005/8/layout/orgChart1"/>
    <dgm:cxn modelId="{8F681734-8659-4725-A3C6-8C8B01F08E9E}" type="presParOf" srcId="{4E4294DB-9AF6-4E72-8507-D804D0F8CB59}" destId="{5822624C-BFBE-45B6-8F17-E3DDBBF2E41A}" srcOrd="2" destOrd="0" presId="urn:microsoft.com/office/officeart/2005/8/layout/orgChart1"/>
    <dgm:cxn modelId="{D6761212-1B4D-447F-AA3F-3524A7D73CC9}" type="presParOf" srcId="{0CF26985-A7EB-493C-9E85-B772C3D267B4}" destId="{B34B7C3B-1984-4800-B253-0F05E9641768}" srcOrd="2" destOrd="0" presId="urn:microsoft.com/office/officeart/2005/8/layout/orgChart1"/>
    <dgm:cxn modelId="{F3910BC1-CE45-4959-8D16-1A1A604263BD}" type="presParOf" srcId="{D75BF0D7-6311-4633-9866-B75E68135123}" destId="{232ED39E-2647-4897-AD83-17AD81D74450}" srcOrd="2" destOrd="0" presId="urn:microsoft.com/office/officeart/2005/8/layout/orgChart1"/>
    <dgm:cxn modelId="{B56651F6-5BDB-4DC4-B733-7CADB5E79F77}" type="presParOf" srcId="{C172FB0D-70FF-4576-83A3-406227418F57}" destId="{1FE1DC1F-6355-45FD-8ACC-E942209B00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A1F7C5-DF84-4BE8-93AC-42F75249BAD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6D62E46-BF6C-40FD-87D0-7DF471D4ED17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</a:p>
      </dgm:t>
    </dgm:pt>
    <dgm:pt modelId="{5F91F71D-92B1-4F24-9C61-2DA8BF70DF23}" type="parTrans" cxnId="{E82C87F2-C6CD-41CD-9559-BCA714633F10}">
      <dgm:prSet/>
      <dgm:spPr/>
      <dgm:t>
        <a:bodyPr/>
        <a:lstStyle/>
        <a:p>
          <a:endParaRPr lang="it-IT"/>
        </a:p>
      </dgm:t>
    </dgm:pt>
    <dgm:pt modelId="{5DBCF87D-A130-4400-A2C2-FD9FAE420D90}" type="sibTrans" cxnId="{E82C87F2-C6CD-41CD-9559-BCA714633F10}">
      <dgm:prSet/>
      <dgm:spPr/>
      <dgm:t>
        <a:bodyPr/>
        <a:lstStyle/>
        <a:p>
          <a:endParaRPr lang="it-IT"/>
        </a:p>
      </dgm:t>
    </dgm:pt>
    <dgm:pt modelId="{48906986-C964-4B26-BF8A-4559E2399824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</a:t>
          </a:r>
          <a:r>
            <a:rPr lang="it-IT" dirty="0" err="1"/>
            <a:t>etc</a:t>
          </a:r>
          <a:endParaRPr lang="it-IT" dirty="0"/>
        </a:p>
      </dgm:t>
    </dgm:pt>
    <dgm:pt modelId="{088F555E-0540-4261-8105-4DFA8581FE64}" type="parTrans" cxnId="{CF948C38-F666-435A-BA4D-A99DFD32A44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63ECED3-87CE-4106-B1D1-E9E192EFECE9}" type="sibTrans" cxnId="{CF948C38-F666-435A-BA4D-A99DFD32A445}">
      <dgm:prSet/>
      <dgm:spPr/>
      <dgm:t>
        <a:bodyPr/>
        <a:lstStyle/>
        <a:p>
          <a:endParaRPr lang="it-IT"/>
        </a:p>
      </dgm:t>
    </dgm:pt>
    <dgm:pt modelId="{FD13B51F-F23F-4C59-8DFA-ADA43E9D60AE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/home</a:t>
          </a:r>
        </a:p>
      </dgm:t>
    </dgm:pt>
    <dgm:pt modelId="{B574883B-D0B1-4ADD-82EC-0BE4739BB9A6}" type="parTrans" cxnId="{C78EFEFB-62EB-4E68-A8BA-9FDE81BCF5E7}">
      <dgm:prSet/>
      <dgm:spPr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D640ABA7-02F3-40D6-97E9-1F794F5F4231}" type="sibTrans" cxnId="{C78EFEFB-62EB-4E68-A8BA-9FDE81BCF5E7}">
      <dgm:prSet/>
      <dgm:spPr/>
      <dgm:t>
        <a:bodyPr/>
        <a:lstStyle/>
        <a:p>
          <a:endParaRPr lang="it-IT"/>
        </a:p>
      </dgm:t>
    </dgm:pt>
    <dgm:pt modelId="{6F48B92C-E452-419F-BFEE-172909BA6D99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/mnt</a:t>
          </a:r>
        </a:p>
      </dgm:t>
    </dgm:pt>
    <dgm:pt modelId="{04DE1C90-ACAD-42B0-82B7-26CB959B6110}" type="parTrans" cxnId="{424416F7-42AF-46D1-B152-569D3B075AC2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DFD3E9-746B-4EC3-88D8-92A8FD04546E}" type="sibTrans" cxnId="{424416F7-42AF-46D1-B152-569D3B075AC2}">
      <dgm:prSet/>
      <dgm:spPr/>
      <dgm:t>
        <a:bodyPr/>
        <a:lstStyle/>
        <a:p>
          <a:endParaRPr lang="it-IT"/>
        </a:p>
      </dgm:t>
    </dgm:pt>
    <dgm:pt modelId="{C4620AF2-0F0E-43A4-97A2-33FC4FE217E8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/Daniele</a:t>
          </a:r>
        </a:p>
      </dgm:t>
    </dgm:pt>
    <dgm:pt modelId="{16D05454-D6D9-4F87-B5B6-F30A49E21039}" type="parTrans" cxnId="{04FB023A-D3DA-46AF-8A14-D8E31A8EB979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24132A11-486A-4278-B252-E61F85282FDF}" type="sibTrans" cxnId="{04FB023A-D3DA-46AF-8A14-D8E31A8EB979}">
      <dgm:prSet/>
      <dgm:spPr/>
      <dgm:t>
        <a:bodyPr/>
        <a:lstStyle/>
        <a:p>
          <a:endParaRPr lang="it-IT"/>
        </a:p>
      </dgm:t>
    </dgm:pt>
    <dgm:pt modelId="{8642C9F4-19E7-4716-A196-BA90B156863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/documenti</a:t>
          </a:r>
        </a:p>
      </dgm:t>
    </dgm:pt>
    <dgm:pt modelId="{E460FCFA-4862-43DB-9190-AC12C7CC442A}" type="parTrans" cxnId="{29C5220D-1001-4077-8FA9-E8C0A5766FA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BB9DF784-4305-43ED-B7E9-08516735305B}" type="sibTrans" cxnId="{29C5220D-1001-4077-8FA9-E8C0A5766FA6}">
      <dgm:prSet/>
      <dgm:spPr/>
      <dgm:t>
        <a:bodyPr/>
        <a:lstStyle/>
        <a:p>
          <a:endParaRPr lang="it-IT"/>
        </a:p>
      </dgm:t>
    </dgm:pt>
    <dgm:pt modelId="{FF68AEB0-9507-42B5-AA7C-EB84D7C3C8EE}">
      <dgm:prSet phldrT="[Testo]"/>
      <dgm:spPr>
        <a:solidFill>
          <a:srgbClr val="343D92"/>
        </a:solidFill>
      </dgm:spPr>
      <dgm:t>
        <a:bodyPr/>
        <a:lstStyle/>
        <a:p>
          <a:r>
            <a:rPr lang="it-IT"/>
            <a:t>/video</a:t>
          </a:r>
          <a:endParaRPr lang="it-IT" dirty="0"/>
        </a:p>
      </dgm:t>
    </dgm:pt>
    <dgm:pt modelId="{7864B52B-1349-4DEA-B5AC-9F043DA70C4B}" type="parTrans" cxnId="{13BD4AA0-FBE0-417E-AD4C-35252D8847B6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0AC4EE3B-C010-4761-B7E3-6329E7C8A652}" type="sibTrans" cxnId="{13BD4AA0-FBE0-417E-AD4C-35252D8847B6}">
      <dgm:prSet/>
      <dgm:spPr/>
      <dgm:t>
        <a:bodyPr/>
        <a:lstStyle/>
        <a:p>
          <a:endParaRPr lang="it-IT"/>
        </a:p>
      </dgm:t>
    </dgm:pt>
    <dgm:pt modelId="{ADFE0418-AC92-42CB-A764-16A669A47EF0}">
      <dgm:prSet phldrT="[Testo]"/>
      <dgm:spPr>
        <a:solidFill>
          <a:srgbClr val="343D92"/>
        </a:solidFill>
      </dgm:spPr>
      <dgm:t>
        <a:bodyPr/>
        <a:lstStyle/>
        <a:p>
          <a:r>
            <a:rPr lang="it-IT" dirty="0"/>
            <a:t>/drive1</a:t>
          </a:r>
        </a:p>
      </dgm:t>
    </dgm:pt>
    <dgm:pt modelId="{2CCE0589-B656-48C5-99F7-3DBBFF7F149A}" type="parTrans" cxnId="{73603894-9F22-4862-8930-36ABB5BB319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FF5D77B7-8A6C-4EE3-B6EF-54DB6567397E}" type="sibTrans" cxnId="{73603894-9F22-4862-8930-36ABB5BB319C}">
      <dgm:prSet/>
      <dgm:spPr/>
      <dgm:t>
        <a:bodyPr/>
        <a:lstStyle/>
        <a:p>
          <a:endParaRPr lang="it-IT"/>
        </a:p>
      </dgm:t>
    </dgm:pt>
    <dgm:pt modelId="{52ED36B9-0450-4531-B8A1-C74BFCB27DA1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400" dirty="0"/>
            <a:t>/</a:t>
          </a:r>
          <a:r>
            <a:rPr lang="it-IT" sz="1400" dirty="0" err="1"/>
            <a:t>CodingZero</a:t>
          </a:r>
          <a:endParaRPr lang="it-IT" sz="1400" dirty="0"/>
        </a:p>
      </dgm:t>
    </dgm:pt>
    <dgm:pt modelId="{AD85EFF0-BB2D-4839-B216-475E6AE46AB8}" type="parTrans" cxnId="{603C0ED3-64C4-4D30-BFCA-5F4654992820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A2D398EE-9183-40A6-8E63-41696A219059}" type="sibTrans" cxnId="{603C0ED3-64C4-4D30-BFCA-5F4654992820}">
      <dgm:prSet/>
      <dgm:spPr/>
      <dgm:t>
        <a:bodyPr/>
        <a:lstStyle/>
        <a:p>
          <a:endParaRPr lang="it-IT"/>
        </a:p>
      </dgm:t>
    </dgm:pt>
    <dgm:pt modelId="{48A02E6E-F8F7-43E4-B938-3B29B0A688D2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100" dirty="0"/>
            <a:t>QuellaFoto.png</a:t>
          </a:r>
        </a:p>
      </dgm:t>
    </dgm:pt>
    <dgm:pt modelId="{0584C946-E63C-4315-BFFC-AE1B8C6A3599}" type="parTrans" cxnId="{83219280-6DC7-4BB2-8BCE-73904727255C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5ACFFD4A-BE1B-4D74-A1A5-C3939C4D216A}" type="sibTrans" cxnId="{83219280-6DC7-4BB2-8BCE-73904727255C}">
      <dgm:prSet/>
      <dgm:spPr/>
      <dgm:t>
        <a:bodyPr/>
        <a:lstStyle/>
        <a:p>
          <a:endParaRPr lang="it-IT"/>
        </a:p>
      </dgm:t>
    </dgm:pt>
    <dgm:pt modelId="{31341DC5-BAFB-44D4-BD3E-7F4CE8FCDD5F}">
      <dgm:prSet phldrT="[Testo]" custT="1"/>
      <dgm:spPr>
        <a:solidFill>
          <a:srgbClr val="343D92"/>
        </a:solidFill>
      </dgm:spPr>
      <dgm:t>
        <a:bodyPr/>
        <a:lstStyle/>
        <a:p>
          <a:r>
            <a:rPr lang="it-IT" sz="1200" dirty="0" err="1"/>
            <a:t>YouLostThe</a:t>
          </a:r>
          <a:br>
            <a:rPr lang="it-IT" sz="1200" dirty="0"/>
          </a:br>
          <a:r>
            <a:rPr lang="it-IT" sz="1200" dirty="0"/>
            <a:t>Game.sh</a:t>
          </a:r>
        </a:p>
      </dgm:t>
    </dgm:pt>
    <dgm:pt modelId="{9DE9684D-674D-4922-A0B0-2248C0C1D93B}" type="parTrans" cxnId="{89546BD6-1AE4-43D4-B404-CED41E10A095}">
      <dgm:prSet/>
      <dgm:spPr>
        <a:solidFill>
          <a:srgbClr val="343D92"/>
        </a:solidFill>
        <a:ln>
          <a:solidFill>
            <a:srgbClr val="FFCE2E"/>
          </a:solidFill>
        </a:ln>
      </dgm:spPr>
      <dgm:t>
        <a:bodyPr/>
        <a:lstStyle/>
        <a:p>
          <a:endParaRPr lang="it-IT"/>
        </a:p>
      </dgm:t>
    </dgm:pt>
    <dgm:pt modelId="{18D8BC4A-8EBE-4732-932D-DBBC21E75854}" type="sibTrans" cxnId="{89546BD6-1AE4-43D4-B404-CED41E10A095}">
      <dgm:prSet/>
      <dgm:spPr/>
      <dgm:t>
        <a:bodyPr/>
        <a:lstStyle/>
        <a:p>
          <a:endParaRPr lang="it-IT"/>
        </a:p>
      </dgm:t>
    </dgm:pt>
    <dgm:pt modelId="{9BB2706A-868E-4CA1-80F8-EAD7C709C739}" type="pres">
      <dgm:prSet presAssocID="{7FA1F7C5-DF84-4BE8-93AC-42F75249BADF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C172FB0D-70FF-4576-83A3-406227418F57}" type="pres">
      <dgm:prSet presAssocID="{06D62E46-BF6C-40FD-87D0-7DF471D4ED17}" presName="hierRoot1" presStyleCnt="0">
        <dgm:presLayoutVars>
          <dgm:hierBranch/>
        </dgm:presLayoutVars>
      </dgm:prSet>
      <dgm:spPr/>
    </dgm:pt>
    <dgm:pt modelId="{B42053D8-DD0E-4FE0-A629-B6E725008986}" type="pres">
      <dgm:prSet presAssocID="{06D62E46-BF6C-40FD-87D0-7DF471D4ED17}" presName="rootComposite1" presStyleCnt="0"/>
      <dgm:spPr/>
    </dgm:pt>
    <dgm:pt modelId="{1D2294DD-291C-47C9-9E77-706CC0FADEE8}" type="pres">
      <dgm:prSet presAssocID="{06D62E46-BF6C-40FD-87D0-7DF471D4ED17}" presName="rootText1" presStyleLbl="node0" presStyleIdx="0" presStyleCnt="1">
        <dgm:presLayoutVars>
          <dgm:chPref val="3"/>
        </dgm:presLayoutVars>
      </dgm:prSet>
      <dgm:spPr/>
    </dgm:pt>
    <dgm:pt modelId="{2B91949A-993F-42C8-B48E-496D0FC52DF4}" type="pres">
      <dgm:prSet presAssocID="{06D62E46-BF6C-40FD-87D0-7DF471D4ED17}" presName="rootConnector1" presStyleLbl="node1" presStyleIdx="0" presStyleCnt="0"/>
      <dgm:spPr/>
    </dgm:pt>
    <dgm:pt modelId="{DA54118B-ED37-4EA9-A2B2-D780D5D9F91E}" type="pres">
      <dgm:prSet presAssocID="{06D62E46-BF6C-40FD-87D0-7DF471D4ED17}" presName="hierChild2" presStyleCnt="0"/>
      <dgm:spPr/>
    </dgm:pt>
    <dgm:pt modelId="{61C32020-C9CC-4EBA-A49D-CE27197AE61C}" type="pres">
      <dgm:prSet presAssocID="{088F555E-0540-4261-8105-4DFA8581FE64}" presName="Name35" presStyleLbl="parChTrans1D2" presStyleIdx="0" presStyleCnt="3"/>
      <dgm:spPr/>
    </dgm:pt>
    <dgm:pt modelId="{63F6D35B-B950-4FA6-BFDF-94EAA044DFC2}" type="pres">
      <dgm:prSet presAssocID="{48906986-C964-4B26-BF8A-4559E2399824}" presName="hierRoot2" presStyleCnt="0">
        <dgm:presLayoutVars>
          <dgm:hierBranch/>
        </dgm:presLayoutVars>
      </dgm:prSet>
      <dgm:spPr/>
    </dgm:pt>
    <dgm:pt modelId="{1976F2EF-716B-4F7A-B2DB-81EB883FA671}" type="pres">
      <dgm:prSet presAssocID="{48906986-C964-4B26-BF8A-4559E2399824}" presName="rootComposite" presStyleCnt="0"/>
      <dgm:spPr/>
    </dgm:pt>
    <dgm:pt modelId="{3E41D03F-E28F-4E77-84BC-7AAE14734580}" type="pres">
      <dgm:prSet presAssocID="{48906986-C964-4B26-BF8A-4559E2399824}" presName="rootText" presStyleLbl="node2" presStyleIdx="0" presStyleCnt="3">
        <dgm:presLayoutVars>
          <dgm:chPref val="3"/>
        </dgm:presLayoutVars>
      </dgm:prSet>
      <dgm:spPr/>
    </dgm:pt>
    <dgm:pt modelId="{D8A76F6F-99C9-4889-8A7D-3A0906E0D09E}" type="pres">
      <dgm:prSet presAssocID="{48906986-C964-4B26-BF8A-4559E2399824}" presName="rootConnector" presStyleLbl="node2" presStyleIdx="0" presStyleCnt="3"/>
      <dgm:spPr/>
    </dgm:pt>
    <dgm:pt modelId="{AD316177-9426-4DCD-8096-8FF826325102}" type="pres">
      <dgm:prSet presAssocID="{48906986-C964-4B26-BF8A-4559E2399824}" presName="hierChild4" presStyleCnt="0"/>
      <dgm:spPr/>
    </dgm:pt>
    <dgm:pt modelId="{6B254E17-69BA-423F-A541-B90F0BABBDF5}" type="pres">
      <dgm:prSet presAssocID="{48906986-C964-4B26-BF8A-4559E2399824}" presName="hierChild5" presStyleCnt="0"/>
      <dgm:spPr/>
    </dgm:pt>
    <dgm:pt modelId="{71E4032B-E7BC-463D-8F50-8AFA9B452587}" type="pres">
      <dgm:prSet presAssocID="{B574883B-D0B1-4ADD-82EC-0BE4739BB9A6}" presName="Name35" presStyleLbl="parChTrans1D2" presStyleIdx="1" presStyleCnt="3"/>
      <dgm:spPr/>
    </dgm:pt>
    <dgm:pt modelId="{F385E494-87FE-4293-9ACF-B4AF6C3B0365}" type="pres">
      <dgm:prSet presAssocID="{FD13B51F-F23F-4C59-8DFA-ADA43E9D60AE}" presName="hierRoot2" presStyleCnt="0">
        <dgm:presLayoutVars>
          <dgm:hierBranch val="init"/>
        </dgm:presLayoutVars>
      </dgm:prSet>
      <dgm:spPr/>
    </dgm:pt>
    <dgm:pt modelId="{B60EB58B-9461-4C1C-A288-ED15227D379B}" type="pres">
      <dgm:prSet presAssocID="{FD13B51F-F23F-4C59-8DFA-ADA43E9D60AE}" presName="rootComposite" presStyleCnt="0"/>
      <dgm:spPr/>
    </dgm:pt>
    <dgm:pt modelId="{A03C63C1-10A6-4ED5-A38D-4418445F6804}" type="pres">
      <dgm:prSet presAssocID="{FD13B51F-F23F-4C59-8DFA-ADA43E9D60AE}" presName="rootText" presStyleLbl="node2" presStyleIdx="1" presStyleCnt="3">
        <dgm:presLayoutVars>
          <dgm:chPref val="3"/>
        </dgm:presLayoutVars>
      </dgm:prSet>
      <dgm:spPr/>
    </dgm:pt>
    <dgm:pt modelId="{DE06344D-FF78-4C6E-88F4-E42BACBAD441}" type="pres">
      <dgm:prSet presAssocID="{FD13B51F-F23F-4C59-8DFA-ADA43E9D60AE}" presName="rootConnector" presStyleLbl="node2" presStyleIdx="1" presStyleCnt="3"/>
      <dgm:spPr/>
    </dgm:pt>
    <dgm:pt modelId="{69717A36-9594-4AC9-AC26-F27E8F2D04FD}" type="pres">
      <dgm:prSet presAssocID="{FD13B51F-F23F-4C59-8DFA-ADA43E9D60AE}" presName="hierChild4" presStyleCnt="0"/>
      <dgm:spPr/>
    </dgm:pt>
    <dgm:pt modelId="{0C8D3F7B-3A01-48D6-8ED4-99C2C22DFFFA}" type="pres">
      <dgm:prSet presAssocID="{16D05454-D6D9-4F87-B5B6-F30A49E21039}" presName="Name37" presStyleLbl="parChTrans1D3" presStyleIdx="0" presStyleCnt="2"/>
      <dgm:spPr/>
    </dgm:pt>
    <dgm:pt modelId="{3075C941-9075-4B48-A4EE-E9782A8B7EFA}" type="pres">
      <dgm:prSet presAssocID="{C4620AF2-0F0E-43A4-97A2-33FC4FE217E8}" presName="hierRoot2" presStyleCnt="0">
        <dgm:presLayoutVars>
          <dgm:hierBranch val="init"/>
        </dgm:presLayoutVars>
      </dgm:prSet>
      <dgm:spPr/>
    </dgm:pt>
    <dgm:pt modelId="{E3087C4A-FCEA-4A42-AC16-85ED83950513}" type="pres">
      <dgm:prSet presAssocID="{C4620AF2-0F0E-43A4-97A2-33FC4FE217E8}" presName="rootComposite" presStyleCnt="0"/>
      <dgm:spPr/>
    </dgm:pt>
    <dgm:pt modelId="{4FDCE437-8DA5-491E-8D65-35FED28A7431}" type="pres">
      <dgm:prSet presAssocID="{C4620AF2-0F0E-43A4-97A2-33FC4FE217E8}" presName="rootText" presStyleLbl="node3" presStyleIdx="0" presStyleCnt="2">
        <dgm:presLayoutVars>
          <dgm:chPref val="3"/>
        </dgm:presLayoutVars>
      </dgm:prSet>
      <dgm:spPr/>
    </dgm:pt>
    <dgm:pt modelId="{EDF2555E-8C63-4F40-B3CB-ED494596DCD2}" type="pres">
      <dgm:prSet presAssocID="{C4620AF2-0F0E-43A4-97A2-33FC4FE217E8}" presName="rootConnector" presStyleLbl="node3" presStyleIdx="0" presStyleCnt="2"/>
      <dgm:spPr/>
    </dgm:pt>
    <dgm:pt modelId="{A17EFB14-787F-4222-9A3A-64BD6A8066D4}" type="pres">
      <dgm:prSet presAssocID="{C4620AF2-0F0E-43A4-97A2-33FC4FE217E8}" presName="hierChild4" presStyleCnt="0"/>
      <dgm:spPr/>
    </dgm:pt>
    <dgm:pt modelId="{013B1AB8-1484-4975-A27D-0EB2A3CF3EEB}" type="pres">
      <dgm:prSet presAssocID="{E460FCFA-4862-43DB-9190-AC12C7CC442A}" presName="Name37" presStyleLbl="parChTrans1D4" presStyleIdx="0" presStyleCnt="5"/>
      <dgm:spPr/>
    </dgm:pt>
    <dgm:pt modelId="{D815A3FE-13D1-4E47-A086-EFCF73E252F1}" type="pres">
      <dgm:prSet presAssocID="{8642C9F4-19E7-4716-A196-BA90B1568630}" presName="hierRoot2" presStyleCnt="0">
        <dgm:presLayoutVars>
          <dgm:hierBranch val="init"/>
        </dgm:presLayoutVars>
      </dgm:prSet>
      <dgm:spPr/>
    </dgm:pt>
    <dgm:pt modelId="{71352543-7EAD-4D4D-B4DB-ADE79F72E1B7}" type="pres">
      <dgm:prSet presAssocID="{8642C9F4-19E7-4716-A196-BA90B1568630}" presName="rootComposite" presStyleCnt="0"/>
      <dgm:spPr/>
    </dgm:pt>
    <dgm:pt modelId="{4102D60A-5BC7-4E05-BCCC-71FA096579D4}" type="pres">
      <dgm:prSet presAssocID="{8642C9F4-19E7-4716-A196-BA90B1568630}" presName="rootText" presStyleLbl="node4" presStyleIdx="0" presStyleCnt="5">
        <dgm:presLayoutVars>
          <dgm:chPref val="3"/>
        </dgm:presLayoutVars>
      </dgm:prSet>
      <dgm:spPr/>
    </dgm:pt>
    <dgm:pt modelId="{460D9502-930A-4614-9DC6-E94B92DEFAF2}" type="pres">
      <dgm:prSet presAssocID="{8642C9F4-19E7-4716-A196-BA90B1568630}" presName="rootConnector" presStyleLbl="node4" presStyleIdx="0" presStyleCnt="5"/>
      <dgm:spPr/>
    </dgm:pt>
    <dgm:pt modelId="{51DCA4AF-E063-48AC-98B6-8526AE0A586A}" type="pres">
      <dgm:prSet presAssocID="{8642C9F4-19E7-4716-A196-BA90B1568630}" presName="hierChild4" presStyleCnt="0"/>
      <dgm:spPr/>
    </dgm:pt>
    <dgm:pt modelId="{E5F989A1-06B6-45E2-B08C-5597ED7E6707}" type="pres">
      <dgm:prSet presAssocID="{8642C9F4-19E7-4716-A196-BA90B1568630}" presName="hierChild5" presStyleCnt="0"/>
      <dgm:spPr/>
    </dgm:pt>
    <dgm:pt modelId="{ECCEE336-B019-499C-B442-919A1BEAF377}" type="pres">
      <dgm:prSet presAssocID="{7864B52B-1349-4DEA-B5AC-9F043DA70C4B}" presName="Name37" presStyleLbl="parChTrans1D4" presStyleIdx="1" presStyleCnt="5"/>
      <dgm:spPr/>
    </dgm:pt>
    <dgm:pt modelId="{8260BD0B-EC8E-4D3C-A864-CB219EF09448}" type="pres">
      <dgm:prSet presAssocID="{FF68AEB0-9507-42B5-AA7C-EB84D7C3C8EE}" presName="hierRoot2" presStyleCnt="0">
        <dgm:presLayoutVars>
          <dgm:hierBranch val="init"/>
        </dgm:presLayoutVars>
      </dgm:prSet>
      <dgm:spPr/>
    </dgm:pt>
    <dgm:pt modelId="{9FC0831B-99AD-4A1E-ACCD-C4C9709C22EA}" type="pres">
      <dgm:prSet presAssocID="{FF68AEB0-9507-42B5-AA7C-EB84D7C3C8EE}" presName="rootComposite" presStyleCnt="0"/>
      <dgm:spPr/>
    </dgm:pt>
    <dgm:pt modelId="{78ACE8A6-533C-427E-8B54-AA7BC8ED3FF3}" type="pres">
      <dgm:prSet presAssocID="{FF68AEB0-9507-42B5-AA7C-EB84D7C3C8EE}" presName="rootText" presStyleLbl="node4" presStyleIdx="1" presStyleCnt="5">
        <dgm:presLayoutVars>
          <dgm:chPref val="3"/>
        </dgm:presLayoutVars>
      </dgm:prSet>
      <dgm:spPr/>
    </dgm:pt>
    <dgm:pt modelId="{248CEA24-FB06-478A-8B14-D628FCF746BC}" type="pres">
      <dgm:prSet presAssocID="{FF68AEB0-9507-42B5-AA7C-EB84D7C3C8EE}" presName="rootConnector" presStyleLbl="node4" presStyleIdx="1" presStyleCnt="5"/>
      <dgm:spPr/>
    </dgm:pt>
    <dgm:pt modelId="{F0F1546A-CADA-423D-886E-486C7EF08F09}" type="pres">
      <dgm:prSet presAssocID="{FF68AEB0-9507-42B5-AA7C-EB84D7C3C8EE}" presName="hierChild4" presStyleCnt="0"/>
      <dgm:spPr/>
    </dgm:pt>
    <dgm:pt modelId="{F1FD3E77-509A-4AAD-B528-4F455BE9D4B0}" type="pres">
      <dgm:prSet presAssocID="{FF68AEB0-9507-42B5-AA7C-EB84D7C3C8EE}" presName="hierChild5" presStyleCnt="0"/>
      <dgm:spPr/>
    </dgm:pt>
    <dgm:pt modelId="{3C02AEB7-EC3A-4B15-AC14-B74F689EBA4A}" type="pres">
      <dgm:prSet presAssocID="{C4620AF2-0F0E-43A4-97A2-33FC4FE217E8}" presName="hierChild5" presStyleCnt="0"/>
      <dgm:spPr/>
    </dgm:pt>
    <dgm:pt modelId="{F34F793C-A6ED-40F9-B18B-1BED8C54BDF4}" type="pres">
      <dgm:prSet presAssocID="{FD13B51F-F23F-4C59-8DFA-ADA43E9D60AE}" presName="hierChild5" presStyleCnt="0"/>
      <dgm:spPr/>
    </dgm:pt>
    <dgm:pt modelId="{22A43BC9-B1E3-464F-B2DE-4BBDA227A0FD}" type="pres">
      <dgm:prSet presAssocID="{04DE1C90-ACAD-42B0-82B7-26CB959B6110}" presName="Name35" presStyleLbl="parChTrans1D2" presStyleIdx="2" presStyleCnt="3"/>
      <dgm:spPr/>
    </dgm:pt>
    <dgm:pt modelId="{D75BF0D7-6311-4633-9866-B75E68135123}" type="pres">
      <dgm:prSet presAssocID="{6F48B92C-E452-419F-BFEE-172909BA6D99}" presName="hierRoot2" presStyleCnt="0">
        <dgm:presLayoutVars>
          <dgm:hierBranch val="init"/>
        </dgm:presLayoutVars>
      </dgm:prSet>
      <dgm:spPr/>
    </dgm:pt>
    <dgm:pt modelId="{CB600A19-1408-431F-BFC2-194390A0DA79}" type="pres">
      <dgm:prSet presAssocID="{6F48B92C-E452-419F-BFEE-172909BA6D99}" presName="rootComposite" presStyleCnt="0"/>
      <dgm:spPr/>
    </dgm:pt>
    <dgm:pt modelId="{6EF7090F-CCDD-486E-AE20-D195A2BC3D72}" type="pres">
      <dgm:prSet presAssocID="{6F48B92C-E452-419F-BFEE-172909BA6D99}" presName="rootText" presStyleLbl="node2" presStyleIdx="2" presStyleCnt="3">
        <dgm:presLayoutVars>
          <dgm:chPref val="3"/>
        </dgm:presLayoutVars>
      </dgm:prSet>
      <dgm:spPr/>
    </dgm:pt>
    <dgm:pt modelId="{8EE7C18D-22DB-4ECC-9280-5774B581F4C9}" type="pres">
      <dgm:prSet presAssocID="{6F48B92C-E452-419F-BFEE-172909BA6D99}" presName="rootConnector" presStyleLbl="node2" presStyleIdx="2" presStyleCnt="3"/>
      <dgm:spPr/>
    </dgm:pt>
    <dgm:pt modelId="{5083BD16-A780-48C5-AB9A-23F6E6D94C30}" type="pres">
      <dgm:prSet presAssocID="{6F48B92C-E452-419F-BFEE-172909BA6D99}" presName="hierChild4" presStyleCnt="0"/>
      <dgm:spPr/>
    </dgm:pt>
    <dgm:pt modelId="{7ECFAC47-E861-4756-AD6C-0F6E6E68578A}" type="pres">
      <dgm:prSet presAssocID="{2CCE0589-B656-48C5-99F7-3DBBFF7F149A}" presName="Name37" presStyleLbl="parChTrans1D3" presStyleIdx="1" presStyleCnt="2"/>
      <dgm:spPr/>
    </dgm:pt>
    <dgm:pt modelId="{0CF26985-A7EB-493C-9E85-B772C3D267B4}" type="pres">
      <dgm:prSet presAssocID="{ADFE0418-AC92-42CB-A764-16A669A47EF0}" presName="hierRoot2" presStyleCnt="0">
        <dgm:presLayoutVars>
          <dgm:hierBranch val="init"/>
        </dgm:presLayoutVars>
      </dgm:prSet>
      <dgm:spPr/>
    </dgm:pt>
    <dgm:pt modelId="{715361DC-9703-41DD-84B2-69F61907C10A}" type="pres">
      <dgm:prSet presAssocID="{ADFE0418-AC92-42CB-A764-16A669A47EF0}" presName="rootComposite" presStyleCnt="0"/>
      <dgm:spPr/>
    </dgm:pt>
    <dgm:pt modelId="{4092DC65-22A2-4A95-8265-EC6D44A767B6}" type="pres">
      <dgm:prSet presAssocID="{ADFE0418-AC92-42CB-A764-16A669A47EF0}" presName="rootText" presStyleLbl="node3" presStyleIdx="1" presStyleCnt="2">
        <dgm:presLayoutVars>
          <dgm:chPref val="3"/>
        </dgm:presLayoutVars>
      </dgm:prSet>
      <dgm:spPr/>
    </dgm:pt>
    <dgm:pt modelId="{104C77CE-9738-4581-866D-944CB52AFEEB}" type="pres">
      <dgm:prSet presAssocID="{ADFE0418-AC92-42CB-A764-16A669A47EF0}" presName="rootConnector" presStyleLbl="node3" presStyleIdx="1" presStyleCnt="2"/>
      <dgm:spPr/>
    </dgm:pt>
    <dgm:pt modelId="{F12DF523-CB65-40DF-8861-6EA9DD18854E}" type="pres">
      <dgm:prSet presAssocID="{ADFE0418-AC92-42CB-A764-16A669A47EF0}" presName="hierChild4" presStyleCnt="0"/>
      <dgm:spPr/>
    </dgm:pt>
    <dgm:pt modelId="{43289A11-87D4-41C6-965E-C35828DA2878}" type="pres">
      <dgm:prSet presAssocID="{AD85EFF0-BB2D-4839-B216-475E6AE46AB8}" presName="Name37" presStyleLbl="parChTrans1D4" presStyleIdx="2" presStyleCnt="5"/>
      <dgm:spPr/>
    </dgm:pt>
    <dgm:pt modelId="{383D7D6A-F277-4E2F-B886-BED122CFCC96}" type="pres">
      <dgm:prSet presAssocID="{52ED36B9-0450-4531-B8A1-C74BFCB27DA1}" presName="hierRoot2" presStyleCnt="0">
        <dgm:presLayoutVars>
          <dgm:hierBranch val="init"/>
        </dgm:presLayoutVars>
      </dgm:prSet>
      <dgm:spPr/>
    </dgm:pt>
    <dgm:pt modelId="{D0768D69-EF67-4795-81B0-9495D7F421B5}" type="pres">
      <dgm:prSet presAssocID="{52ED36B9-0450-4531-B8A1-C74BFCB27DA1}" presName="rootComposite" presStyleCnt="0"/>
      <dgm:spPr/>
    </dgm:pt>
    <dgm:pt modelId="{92A7A327-9784-4F47-AEFF-D92EAFE87EC4}" type="pres">
      <dgm:prSet presAssocID="{52ED36B9-0450-4531-B8A1-C74BFCB27DA1}" presName="rootText" presStyleLbl="node4" presStyleIdx="2" presStyleCnt="5">
        <dgm:presLayoutVars>
          <dgm:chPref val="3"/>
        </dgm:presLayoutVars>
      </dgm:prSet>
      <dgm:spPr/>
    </dgm:pt>
    <dgm:pt modelId="{9589A240-1013-4214-8A8A-FF913317C4FA}" type="pres">
      <dgm:prSet presAssocID="{52ED36B9-0450-4531-B8A1-C74BFCB27DA1}" presName="rootConnector" presStyleLbl="node4" presStyleIdx="2" presStyleCnt="5"/>
      <dgm:spPr/>
    </dgm:pt>
    <dgm:pt modelId="{9B9CE2FA-4EDB-4FAE-A820-615AED7EFF19}" type="pres">
      <dgm:prSet presAssocID="{52ED36B9-0450-4531-B8A1-C74BFCB27DA1}" presName="hierChild4" presStyleCnt="0"/>
      <dgm:spPr/>
    </dgm:pt>
    <dgm:pt modelId="{63E13C3D-4031-4ECE-A92C-7A5802DAAFD0}" type="pres">
      <dgm:prSet presAssocID="{52ED36B9-0450-4531-B8A1-C74BFCB27DA1}" presName="hierChild5" presStyleCnt="0"/>
      <dgm:spPr/>
    </dgm:pt>
    <dgm:pt modelId="{11D9E732-B9D8-4C34-BB55-2690E62CE7DD}" type="pres">
      <dgm:prSet presAssocID="{0584C946-E63C-4315-BFFC-AE1B8C6A3599}" presName="Name37" presStyleLbl="parChTrans1D4" presStyleIdx="3" presStyleCnt="5"/>
      <dgm:spPr/>
    </dgm:pt>
    <dgm:pt modelId="{FF9EA064-8EE9-4F49-B6B6-7529252B31F9}" type="pres">
      <dgm:prSet presAssocID="{48A02E6E-F8F7-43E4-B938-3B29B0A688D2}" presName="hierRoot2" presStyleCnt="0">
        <dgm:presLayoutVars>
          <dgm:hierBranch val="init"/>
        </dgm:presLayoutVars>
      </dgm:prSet>
      <dgm:spPr/>
    </dgm:pt>
    <dgm:pt modelId="{4F94D68B-4661-45E5-A10A-7789D6EEDC34}" type="pres">
      <dgm:prSet presAssocID="{48A02E6E-F8F7-43E4-B938-3B29B0A688D2}" presName="rootComposite" presStyleCnt="0"/>
      <dgm:spPr/>
    </dgm:pt>
    <dgm:pt modelId="{A7687045-CE8F-4FF6-B517-E60530CEBCFF}" type="pres">
      <dgm:prSet presAssocID="{48A02E6E-F8F7-43E4-B938-3B29B0A688D2}" presName="rootText" presStyleLbl="node4" presStyleIdx="3" presStyleCnt="5">
        <dgm:presLayoutVars>
          <dgm:chPref val="3"/>
        </dgm:presLayoutVars>
      </dgm:prSet>
      <dgm:spPr/>
    </dgm:pt>
    <dgm:pt modelId="{478A09BA-ACAB-445D-BE55-5E87D874D2EE}" type="pres">
      <dgm:prSet presAssocID="{48A02E6E-F8F7-43E4-B938-3B29B0A688D2}" presName="rootConnector" presStyleLbl="node4" presStyleIdx="3" presStyleCnt="5"/>
      <dgm:spPr/>
    </dgm:pt>
    <dgm:pt modelId="{5B99729A-92CE-4992-A4D4-091F2BDE4777}" type="pres">
      <dgm:prSet presAssocID="{48A02E6E-F8F7-43E4-B938-3B29B0A688D2}" presName="hierChild4" presStyleCnt="0"/>
      <dgm:spPr/>
    </dgm:pt>
    <dgm:pt modelId="{0AB112F0-D1AC-40A2-B736-F7CAB05C2AD0}" type="pres">
      <dgm:prSet presAssocID="{48A02E6E-F8F7-43E4-B938-3B29B0A688D2}" presName="hierChild5" presStyleCnt="0"/>
      <dgm:spPr/>
    </dgm:pt>
    <dgm:pt modelId="{7A652172-26AA-4E07-BFB3-2AAEC98BF52D}" type="pres">
      <dgm:prSet presAssocID="{9DE9684D-674D-4922-A0B0-2248C0C1D93B}" presName="Name37" presStyleLbl="parChTrans1D4" presStyleIdx="4" presStyleCnt="5"/>
      <dgm:spPr/>
    </dgm:pt>
    <dgm:pt modelId="{4E4294DB-9AF6-4E72-8507-D804D0F8CB59}" type="pres">
      <dgm:prSet presAssocID="{31341DC5-BAFB-44D4-BD3E-7F4CE8FCDD5F}" presName="hierRoot2" presStyleCnt="0">
        <dgm:presLayoutVars>
          <dgm:hierBranch val="init"/>
        </dgm:presLayoutVars>
      </dgm:prSet>
      <dgm:spPr/>
    </dgm:pt>
    <dgm:pt modelId="{5E635E1E-BC6F-4D3E-8B6B-2ABC8F0A4C16}" type="pres">
      <dgm:prSet presAssocID="{31341DC5-BAFB-44D4-BD3E-7F4CE8FCDD5F}" presName="rootComposite" presStyleCnt="0"/>
      <dgm:spPr/>
    </dgm:pt>
    <dgm:pt modelId="{375A12E5-250E-470E-BE4A-95FFC2A0EDD0}" type="pres">
      <dgm:prSet presAssocID="{31341DC5-BAFB-44D4-BD3E-7F4CE8FCDD5F}" presName="rootText" presStyleLbl="node4" presStyleIdx="4" presStyleCnt="5">
        <dgm:presLayoutVars>
          <dgm:chPref val="3"/>
        </dgm:presLayoutVars>
      </dgm:prSet>
      <dgm:spPr/>
    </dgm:pt>
    <dgm:pt modelId="{319B60D2-5A2F-4842-AF12-B41A0D8E385E}" type="pres">
      <dgm:prSet presAssocID="{31341DC5-BAFB-44D4-BD3E-7F4CE8FCDD5F}" presName="rootConnector" presStyleLbl="node4" presStyleIdx="4" presStyleCnt="5"/>
      <dgm:spPr/>
    </dgm:pt>
    <dgm:pt modelId="{CD04E9B1-D0FB-4FB1-9F04-4AB4ABF1A9D8}" type="pres">
      <dgm:prSet presAssocID="{31341DC5-BAFB-44D4-BD3E-7F4CE8FCDD5F}" presName="hierChild4" presStyleCnt="0"/>
      <dgm:spPr/>
    </dgm:pt>
    <dgm:pt modelId="{5822624C-BFBE-45B6-8F17-E3DDBBF2E41A}" type="pres">
      <dgm:prSet presAssocID="{31341DC5-BAFB-44D4-BD3E-7F4CE8FCDD5F}" presName="hierChild5" presStyleCnt="0"/>
      <dgm:spPr/>
    </dgm:pt>
    <dgm:pt modelId="{B34B7C3B-1984-4800-B253-0F05E9641768}" type="pres">
      <dgm:prSet presAssocID="{ADFE0418-AC92-42CB-A764-16A669A47EF0}" presName="hierChild5" presStyleCnt="0"/>
      <dgm:spPr/>
    </dgm:pt>
    <dgm:pt modelId="{232ED39E-2647-4897-AD83-17AD81D74450}" type="pres">
      <dgm:prSet presAssocID="{6F48B92C-E452-419F-BFEE-172909BA6D99}" presName="hierChild5" presStyleCnt="0"/>
      <dgm:spPr/>
    </dgm:pt>
    <dgm:pt modelId="{1FE1DC1F-6355-45FD-8ACC-E942209B0043}" type="pres">
      <dgm:prSet presAssocID="{06D62E46-BF6C-40FD-87D0-7DF471D4ED17}" presName="hierChild3" presStyleCnt="0"/>
      <dgm:spPr/>
    </dgm:pt>
  </dgm:ptLst>
  <dgm:cxnLst>
    <dgm:cxn modelId="{DB8CB206-0A16-41B8-B6BD-1C2E36908C9E}" type="presOf" srcId="{B574883B-D0B1-4ADD-82EC-0BE4739BB9A6}" destId="{71E4032B-E7BC-463D-8F50-8AFA9B452587}" srcOrd="0" destOrd="0" presId="urn:microsoft.com/office/officeart/2005/8/layout/orgChart1"/>
    <dgm:cxn modelId="{C250110A-5BE3-415D-800E-B62C2D729AE7}" type="presOf" srcId="{52ED36B9-0450-4531-B8A1-C74BFCB27DA1}" destId="{92A7A327-9784-4F47-AEFF-D92EAFE87EC4}" srcOrd="0" destOrd="0" presId="urn:microsoft.com/office/officeart/2005/8/layout/orgChart1"/>
    <dgm:cxn modelId="{7C33F20A-80CD-46D1-B1AF-C8BD7BD175E5}" type="presOf" srcId="{06D62E46-BF6C-40FD-87D0-7DF471D4ED17}" destId="{1D2294DD-291C-47C9-9E77-706CC0FADEE8}" srcOrd="0" destOrd="0" presId="urn:microsoft.com/office/officeart/2005/8/layout/orgChart1"/>
    <dgm:cxn modelId="{E520F40A-2483-4129-BFF9-030B9E983070}" type="presOf" srcId="{7864B52B-1349-4DEA-B5AC-9F043DA70C4B}" destId="{ECCEE336-B019-499C-B442-919A1BEAF377}" srcOrd="0" destOrd="0" presId="urn:microsoft.com/office/officeart/2005/8/layout/orgChart1"/>
    <dgm:cxn modelId="{29C5220D-1001-4077-8FA9-E8C0A5766FA6}" srcId="{C4620AF2-0F0E-43A4-97A2-33FC4FE217E8}" destId="{8642C9F4-19E7-4716-A196-BA90B1568630}" srcOrd="0" destOrd="0" parTransId="{E460FCFA-4862-43DB-9190-AC12C7CC442A}" sibTransId="{BB9DF784-4305-43ED-B7E9-08516735305B}"/>
    <dgm:cxn modelId="{B587ED1F-45D5-4A09-837A-3E41DF0405BD}" type="presOf" srcId="{48906986-C964-4B26-BF8A-4559E2399824}" destId="{D8A76F6F-99C9-4889-8A7D-3A0906E0D09E}" srcOrd="1" destOrd="0" presId="urn:microsoft.com/office/officeart/2005/8/layout/orgChart1"/>
    <dgm:cxn modelId="{6B8A3027-9EE8-4AF5-85DE-C97DBBBF7180}" type="presOf" srcId="{48A02E6E-F8F7-43E4-B938-3B29B0A688D2}" destId="{478A09BA-ACAB-445D-BE55-5E87D874D2EE}" srcOrd="1" destOrd="0" presId="urn:microsoft.com/office/officeart/2005/8/layout/orgChart1"/>
    <dgm:cxn modelId="{CF948C38-F666-435A-BA4D-A99DFD32A445}" srcId="{06D62E46-BF6C-40FD-87D0-7DF471D4ED17}" destId="{48906986-C964-4B26-BF8A-4559E2399824}" srcOrd="0" destOrd="0" parTransId="{088F555E-0540-4261-8105-4DFA8581FE64}" sibTransId="{B63ECED3-87CE-4106-B1D1-E9E192EFECE9}"/>
    <dgm:cxn modelId="{7D149338-5B67-4EF5-9BAA-158FBABC9963}" type="presOf" srcId="{04DE1C90-ACAD-42B0-82B7-26CB959B6110}" destId="{22A43BC9-B1E3-464F-B2DE-4BBDA227A0FD}" srcOrd="0" destOrd="0" presId="urn:microsoft.com/office/officeart/2005/8/layout/orgChart1"/>
    <dgm:cxn modelId="{08DDAB38-FBAE-493F-837F-78AB3AEC17B7}" type="presOf" srcId="{2CCE0589-B656-48C5-99F7-3DBBFF7F149A}" destId="{7ECFAC47-E861-4756-AD6C-0F6E6E68578A}" srcOrd="0" destOrd="0" presId="urn:microsoft.com/office/officeart/2005/8/layout/orgChart1"/>
    <dgm:cxn modelId="{04FB023A-D3DA-46AF-8A14-D8E31A8EB979}" srcId="{FD13B51F-F23F-4C59-8DFA-ADA43E9D60AE}" destId="{C4620AF2-0F0E-43A4-97A2-33FC4FE217E8}" srcOrd="0" destOrd="0" parTransId="{16D05454-D6D9-4F87-B5B6-F30A49E21039}" sibTransId="{24132A11-486A-4278-B252-E61F85282FDF}"/>
    <dgm:cxn modelId="{FF04443D-D496-46F9-ACF0-7E41B5B771E3}" type="presOf" srcId="{6F48B92C-E452-419F-BFEE-172909BA6D99}" destId="{6EF7090F-CCDD-486E-AE20-D195A2BC3D72}" srcOrd="0" destOrd="0" presId="urn:microsoft.com/office/officeart/2005/8/layout/orgChart1"/>
    <dgm:cxn modelId="{B8286E3D-7BFA-45A4-B236-55424DCC5CA3}" type="presOf" srcId="{0584C946-E63C-4315-BFFC-AE1B8C6A3599}" destId="{11D9E732-B9D8-4C34-BB55-2690E62CE7DD}" srcOrd="0" destOrd="0" presId="urn:microsoft.com/office/officeart/2005/8/layout/orgChart1"/>
    <dgm:cxn modelId="{E3B5D646-2B86-4CC2-8214-8A78BD0A431F}" type="presOf" srcId="{FF68AEB0-9507-42B5-AA7C-EB84D7C3C8EE}" destId="{78ACE8A6-533C-427E-8B54-AA7BC8ED3FF3}" srcOrd="0" destOrd="0" presId="urn:microsoft.com/office/officeart/2005/8/layout/orgChart1"/>
    <dgm:cxn modelId="{3D1F366E-1B97-4DF0-91E9-872E63C5D91C}" type="presOf" srcId="{48A02E6E-F8F7-43E4-B938-3B29B0A688D2}" destId="{A7687045-CE8F-4FF6-B517-E60530CEBCFF}" srcOrd="0" destOrd="0" presId="urn:microsoft.com/office/officeart/2005/8/layout/orgChart1"/>
    <dgm:cxn modelId="{4DCE3D52-4528-4ECE-900D-B3DDCDD6CD67}" type="presOf" srcId="{FD13B51F-F23F-4C59-8DFA-ADA43E9D60AE}" destId="{DE06344D-FF78-4C6E-88F4-E42BACBAD441}" srcOrd="1" destOrd="0" presId="urn:microsoft.com/office/officeart/2005/8/layout/orgChart1"/>
    <dgm:cxn modelId="{33D25756-4B16-4F64-803B-E7452001A468}" type="presOf" srcId="{ADFE0418-AC92-42CB-A764-16A669A47EF0}" destId="{4092DC65-22A2-4A95-8265-EC6D44A767B6}" srcOrd="0" destOrd="0" presId="urn:microsoft.com/office/officeart/2005/8/layout/orgChart1"/>
    <dgm:cxn modelId="{5C44F377-7FBE-4722-8C1C-6D24489FF7CC}" type="presOf" srcId="{ADFE0418-AC92-42CB-A764-16A669A47EF0}" destId="{104C77CE-9738-4581-866D-944CB52AFEEB}" srcOrd="1" destOrd="0" presId="urn:microsoft.com/office/officeart/2005/8/layout/orgChart1"/>
    <dgm:cxn modelId="{6D26505A-B365-4C46-B12E-05162476B0D0}" type="presOf" srcId="{9DE9684D-674D-4922-A0B0-2248C0C1D93B}" destId="{7A652172-26AA-4E07-BFB3-2AAEC98BF52D}" srcOrd="0" destOrd="0" presId="urn:microsoft.com/office/officeart/2005/8/layout/orgChart1"/>
    <dgm:cxn modelId="{B2B1867E-BB9F-46CB-8904-C342F11BC449}" type="presOf" srcId="{6F48B92C-E452-419F-BFEE-172909BA6D99}" destId="{8EE7C18D-22DB-4ECC-9280-5774B581F4C9}" srcOrd="1" destOrd="0" presId="urn:microsoft.com/office/officeart/2005/8/layout/orgChart1"/>
    <dgm:cxn modelId="{0FA3447F-3F60-4717-92B4-E579C7726B79}" type="presOf" srcId="{48906986-C964-4B26-BF8A-4559E2399824}" destId="{3E41D03F-E28F-4E77-84BC-7AAE14734580}" srcOrd="0" destOrd="0" presId="urn:microsoft.com/office/officeart/2005/8/layout/orgChart1"/>
    <dgm:cxn modelId="{83219280-6DC7-4BB2-8BCE-73904727255C}" srcId="{ADFE0418-AC92-42CB-A764-16A669A47EF0}" destId="{48A02E6E-F8F7-43E4-B938-3B29B0A688D2}" srcOrd="1" destOrd="0" parTransId="{0584C946-E63C-4315-BFFC-AE1B8C6A3599}" sibTransId="{5ACFFD4A-BE1B-4D74-A1A5-C3939C4D216A}"/>
    <dgm:cxn modelId="{84C70A82-997A-432A-A6CF-9F12AC5B2BF6}" type="presOf" srcId="{52ED36B9-0450-4531-B8A1-C74BFCB27DA1}" destId="{9589A240-1013-4214-8A8A-FF913317C4FA}" srcOrd="1" destOrd="0" presId="urn:microsoft.com/office/officeart/2005/8/layout/orgChart1"/>
    <dgm:cxn modelId="{FFB7DD83-B3AA-46F9-908A-26CB8E5A3943}" type="presOf" srcId="{C4620AF2-0F0E-43A4-97A2-33FC4FE217E8}" destId="{4FDCE437-8DA5-491E-8D65-35FED28A7431}" srcOrd="0" destOrd="0" presId="urn:microsoft.com/office/officeart/2005/8/layout/orgChart1"/>
    <dgm:cxn modelId="{B1C8A286-1201-4C63-B5AD-674E80ABA7D6}" type="presOf" srcId="{088F555E-0540-4261-8105-4DFA8581FE64}" destId="{61C32020-C9CC-4EBA-A49D-CE27197AE61C}" srcOrd="0" destOrd="0" presId="urn:microsoft.com/office/officeart/2005/8/layout/orgChart1"/>
    <dgm:cxn modelId="{D5C8CA8E-BD30-4BA2-B760-1C0495A5F1A3}" type="presOf" srcId="{31341DC5-BAFB-44D4-BD3E-7F4CE8FCDD5F}" destId="{375A12E5-250E-470E-BE4A-95FFC2A0EDD0}" srcOrd="0" destOrd="0" presId="urn:microsoft.com/office/officeart/2005/8/layout/orgChart1"/>
    <dgm:cxn modelId="{10A29C90-5408-4413-B06B-5A9C631202F6}" type="presOf" srcId="{06D62E46-BF6C-40FD-87D0-7DF471D4ED17}" destId="{2B91949A-993F-42C8-B48E-496D0FC52DF4}" srcOrd="1" destOrd="0" presId="urn:microsoft.com/office/officeart/2005/8/layout/orgChart1"/>
    <dgm:cxn modelId="{F5D94891-DE38-46F8-BD0D-C11AA0A809BC}" type="presOf" srcId="{C4620AF2-0F0E-43A4-97A2-33FC4FE217E8}" destId="{EDF2555E-8C63-4F40-B3CB-ED494596DCD2}" srcOrd="1" destOrd="0" presId="urn:microsoft.com/office/officeart/2005/8/layout/orgChart1"/>
    <dgm:cxn modelId="{73603894-9F22-4862-8930-36ABB5BB319C}" srcId="{6F48B92C-E452-419F-BFEE-172909BA6D99}" destId="{ADFE0418-AC92-42CB-A764-16A669A47EF0}" srcOrd="0" destOrd="0" parTransId="{2CCE0589-B656-48C5-99F7-3DBBFF7F149A}" sibTransId="{FF5D77B7-8A6C-4EE3-B6EF-54DB6567397E}"/>
    <dgm:cxn modelId="{13BD4AA0-FBE0-417E-AD4C-35252D8847B6}" srcId="{C4620AF2-0F0E-43A4-97A2-33FC4FE217E8}" destId="{FF68AEB0-9507-42B5-AA7C-EB84D7C3C8EE}" srcOrd="1" destOrd="0" parTransId="{7864B52B-1349-4DEA-B5AC-9F043DA70C4B}" sibTransId="{0AC4EE3B-C010-4761-B7E3-6329E7C8A652}"/>
    <dgm:cxn modelId="{794451A4-AAC9-44BB-B54E-922CAB36146D}" type="presOf" srcId="{31341DC5-BAFB-44D4-BD3E-7F4CE8FCDD5F}" destId="{319B60D2-5A2F-4842-AF12-B41A0D8E385E}" srcOrd="1" destOrd="0" presId="urn:microsoft.com/office/officeart/2005/8/layout/orgChart1"/>
    <dgm:cxn modelId="{D56056A4-679F-4048-BD33-307341C4319B}" type="presOf" srcId="{AD85EFF0-BB2D-4839-B216-475E6AE46AB8}" destId="{43289A11-87D4-41C6-965E-C35828DA2878}" srcOrd="0" destOrd="0" presId="urn:microsoft.com/office/officeart/2005/8/layout/orgChart1"/>
    <dgm:cxn modelId="{ECABD2AE-72EB-4357-BC43-EA20881A445A}" type="presOf" srcId="{8642C9F4-19E7-4716-A196-BA90B1568630}" destId="{4102D60A-5BC7-4E05-BCCC-71FA096579D4}" srcOrd="0" destOrd="0" presId="urn:microsoft.com/office/officeart/2005/8/layout/orgChart1"/>
    <dgm:cxn modelId="{49A8EDB0-5FAD-40B5-AAD0-6AA033899E6A}" type="presOf" srcId="{FF68AEB0-9507-42B5-AA7C-EB84D7C3C8EE}" destId="{248CEA24-FB06-478A-8B14-D628FCF746BC}" srcOrd="1" destOrd="0" presId="urn:microsoft.com/office/officeart/2005/8/layout/orgChart1"/>
    <dgm:cxn modelId="{60E9B7BD-F63C-4D52-A4F6-80ED15FAD92B}" type="presOf" srcId="{E460FCFA-4862-43DB-9190-AC12C7CC442A}" destId="{013B1AB8-1484-4975-A27D-0EB2A3CF3EEB}" srcOrd="0" destOrd="0" presId="urn:microsoft.com/office/officeart/2005/8/layout/orgChart1"/>
    <dgm:cxn modelId="{C5319BC0-3AC2-41F3-8246-9B725129AC25}" type="presOf" srcId="{7FA1F7C5-DF84-4BE8-93AC-42F75249BADF}" destId="{9BB2706A-868E-4CA1-80F8-EAD7C709C739}" srcOrd="0" destOrd="0" presId="urn:microsoft.com/office/officeart/2005/8/layout/orgChart1"/>
    <dgm:cxn modelId="{398243CB-973B-45E8-8C4B-0D5B200EC068}" type="presOf" srcId="{16D05454-D6D9-4F87-B5B6-F30A49E21039}" destId="{0C8D3F7B-3A01-48D6-8ED4-99C2C22DFFFA}" srcOrd="0" destOrd="0" presId="urn:microsoft.com/office/officeart/2005/8/layout/orgChart1"/>
    <dgm:cxn modelId="{603C0ED3-64C4-4D30-BFCA-5F4654992820}" srcId="{ADFE0418-AC92-42CB-A764-16A669A47EF0}" destId="{52ED36B9-0450-4531-B8A1-C74BFCB27DA1}" srcOrd="0" destOrd="0" parTransId="{AD85EFF0-BB2D-4839-B216-475E6AE46AB8}" sibTransId="{A2D398EE-9183-40A6-8E63-41696A219059}"/>
    <dgm:cxn modelId="{89546BD6-1AE4-43D4-B404-CED41E10A095}" srcId="{ADFE0418-AC92-42CB-A764-16A669A47EF0}" destId="{31341DC5-BAFB-44D4-BD3E-7F4CE8FCDD5F}" srcOrd="2" destOrd="0" parTransId="{9DE9684D-674D-4922-A0B0-2248C0C1D93B}" sibTransId="{18D8BC4A-8EBE-4732-932D-DBBC21E75854}"/>
    <dgm:cxn modelId="{F0A525EA-3BB2-499C-B0B0-1AB4F137A8F0}" type="presOf" srcId="{FD13B51F-F23F-4C59-8DFA-ADA43E9D60AE}" destId="{A03C63C1-10A6-4ED5-A38D-4418445F6804}" srcOrd="0" destOrd="0" presId="urn:microsoft.com/office/officeart/2005/8/layout/orgChart1"/>
    <dgm:cxn modelId="{77F9D8EF-BAB9-4C0D-8E86-BA2C8D90E5A2}" type="presOf" srcId="{8642C9F4-19E7-4716-A196-BA90B1568630}" destId="{460D9502-930A-4614-9DC6-E94B92DEFAF2}" srcOrd="1" destOrd="0" presId="urn:microsoft.com/office/officeart/2005/8/layout/orgChart1"/>
    <dgm:cxn modelId="{E82C87F2-C6CD-41CD-9559-BCA714633F10}" srcId="{7FA1F7C5-DF84-4BE8-93AC-42F75249BADF}" destId="{06D62E46-BF6C-40FD-87D0-7DF471D4ED17}" srcOrd="0" destOrd="0" parTransId="{5F91F71D-92B1-4F24-9C61-2DA8BF70DF23}" sibTransId="{5DBCF87D-A130-4400-A2C2-FD9FAE420D90}"/>
    <dgm:cxn modelId="{424416F7-42AF-46D1-B152-569D3B075AC2}" srcId="{06D62E46-BF6C-40FD-87D0-7DF471D4ED17}" destId="{6F48B92C-E452-419F-BFEE-172909BA6D99}" srcOrd="2" destOrd="0" parTransId="{04DE1C90-ACAD-42B0-82B7-26CB959B6110}" sibTransId="{BBDFD3E9-746B-4EC3-88D8-92A8FD04546E}"/>
    <dgm:cxn modelId="{C78EFEFB-62EB-4E68-A8BA-9FDE81BCF5E7}" srcId="{06D62E46-BF6C-40FD-87D0-7DF471D4ED17}" destId="{FD13B51F-F23F-4C59-8DFA-ADA43E9D60AE}" srcOrd="1" destOrd="0" parTransId="{B574883B-D0B1-4ADD-82EC-0BE4739BB9A6}" sibTransId="{D640ABA7-02F3-40D6-97E9-1F794F5F4231}"/>
    <dgm:cxn modelId="{6B1ACD2D-D436-4BE6-898C-0936CA5FD0B7}" type="presParOf" srcId="{9BB2706A-868E-4CA1-80F8-EAD7C709C739}" destId="{C172FB0D-70FF-4576-83A3-406227418F57}" srcOrd="0" destOrd="0" presId="urn:microsoft.com/office/officeart/2005/8/layout/orgChart1"/>
    <dgm:cxn modelId="{2EB3038B-C25B-4231-83CB-1C7D90603B21}" type="presParOf" srcId="{C172FB0D-70FF-4576-83A3-406227418F57}" destId="{B42053D8-DD0E-4FE0-A629-B6E725008986}" srcOrd="0" destOrd="0" presId="urn:microsoft.com/office/officeart/2005/8/layout/orgChart1"/>
    <dgm:cxn modelId="{C3FCC70D-F15C-4FF0-8BDD-8BB8AFFE0767}" type="presParOf" srcId="{B42053D8-DD0E-4FE0-A629-B6E725008986}" destId="{1D2294DD-291C-47C9-9E77-706CC0FADEE8}" srcOrd="0" destOrd="0" presId="urn:microsoft.com/office/officeart/2005/8/layout/orgChart1"/>
    <dgm:cxn modelId="{C6A22CCA-7BBF-446E-9EE6-01B4FC4DAC26}" type="presParOf" srcId="{B42053D8-DD0E-4FE0-A629-B6E725008986}" destId="{2B91949A-993F-42C8-B48E-496D0FC52DF4}" srcOrd="1" destOrd="0" presId="urn:microsoft.com/office/officeart/2005/8/layout/orgChart1"/>
    <dgm:cxn modelId="{6CA2AD72-9615-41BE-8533-F0FEDD1A61D9}" type="presParOf" srcId="{C172FB0D-70FF-4576-83A3-406227418F57}" destId="{DA54118B-ED37-4EA9-A2B2-D780D5D9F91E}" srcOrd="1" destOrd="0" presId="urn:microsoft.com/office/officeart/2005/8/layout/orgChart1"/>
    <dgm:cxn modelId="{5EC5DFB1-759E-4338-8176-DB156EB6BB3C}" type="presParOf" srcId="{DA54118B-ED37-4EA9-A2B2-D780D5D9F91E}" destId="{61C32020-C9CC-4EBA-A49D-CE27197AE61C}" srcOrd="0" destOrd="0" presId="urn:microsoft.com/office/officeart/2005/8/layout/orgChart1"/>
    <dgm:cxn modelId="{268C243B-82E4-42C9-90CD-92898402AB15}" type="presParOf" srcId="{DA54118B-ED37-4EA9-A2B2-D780D5D9F91E}" destId="{63F6D35B-B950-4FA6-BFDF-94EAA044DFC2}" srcOrd="1" destOrd="0" presId="urn:microsoft.com/office/officeart/2005/8/layout/orgChart1"/>
    <dgm:cxn modelId="{CCA79331-27BE-48F9-BD38-2D142368F28E}" type="presParOf" srcId="{63F6D35B-B950-4FA6-BFDF-94EAA044DFC2}" destId="{1976F2EF-716B-4F7A-B2DB-81EB883FA671}" srcOrd="0" destOrd="0" presId="urn:microsoft.com/office/officeart/2005/8/layout/orgChart1"/>
    <dgm:cxn modelId="{DD9CDA80-5EE6-4C4D-9CB6-8817D9B106E3}" type="presParOf" srcId="{1976F2EF-716B-4F7A-B2DB-81EB883FA671}" destId="{3E41D03F-E28F-4E77-84BC-7AAE14734580}" srcOrd="0" destOrd="0" presId="urn:microsoft.com/office/officeart/2005/8/layout/orgChart1"/>
    <dgm:cxn modelId="{3991236B-8DB9-4E87-8F44-480A2E15777F}" type="presParOf" srcId="{1976F2EF-716B-4F7A-B2DB-81EB883FA671}" destId="{D8A76F6F-99C9-4889-8A7D-3A0906E0D09E}" srcOrd="1" destOrd="0" presId="urn:microsoft.com/office/officeart/2005/8/layout/orgChart1"/>
    <dgm:cxn modelId="{BB9A331C-F2E0-492C-90D9-AC34CD4187CB}" type="presParOf" srcId="{63F6D35B-B950-4FA6-BFDF-94EAA044DFC2}" destId="{AD316177-9426-4DCD-8096-8FF826325102}" srcOrd="1" destOrd="0" presId="urn:microsoft.com/office/officeart/2005/8/layout/orgChart1"/>
    <dgm:cxn modelId="{0E1FBD9C-FCBD-4EE6-B256-264B7CCA680E}" type="presParOf" srcId="{63F6D35B-B950-4FA6-BFDF-94EAA044DFC2}" destId="{6B254E17-69BA-423F-A541-B90F0BABBDF5}" srcOrd="2" destOrd="0" presId="urn:microsoft.com/office/officeart/2005/8/layout/orgChart1"/>
    <dgm:cxn modelId="{B0B804FF-1750-4961-B55C-28C39E59D71D}" type="presParOf" srcId="{DA54118B-ED37-4EA9-A2B2-D780D5D9F91E}" destId="{71E4032B-E7BC-463D-8F50-8AFA9B452587}" srcOrd="2" destOrd="0" presId="urn:microsoft.com/office/officeart/2005/8/layout/orgChart1"/>
    <dgm:cxn modelId="{B8ACD904-527E-4E35-88B7-AE67A1B911DA}" type="presParOf" srcId="{DA54118B-ED37-4EA9-A2B2-D780D5D9F91E}" destId="{F385E494-87FE-4293-9ACF-B4AF6C3B0365}" srcOrd="3" destOrd="0" presId="urn:microsoft.com/office/officeart/2005/8/layout/orgChart1"/>
    <dgm:cxn modelId="{C277E0CF-9ABD-4426-A2A1-A9D5B1687E56}" type="presParOf" srcId="{F385E494-87FE-4293-9ACF-B4AF6C3B0365}" destId="{B60EB58B-9461-4C1C-A288-ED15227D379B}" srcOrd="0" destOrd="0" presId="urn:microsoft.com/office/officeart/2005/8/layout/orgChart1"/>
    <dgm:cxn modelId="{E461F3F2-F499-4821-B3E4-91B4FA5054AA}" type="presParOf" srcId="{B60EB58B-9461-4C1C-A288-ED15227D379B}" destId="{A03C63C1-10A6-4ED5-A38D-4418445F6804}" srcOrd="0" destOrd="0" presId="urn:microsoft.com/office/officeart/2005/8/layout/orgChart1"/>
    <dgm:cxn modelId="{54D627D7-8942-45AD-A4E2-E64D25DEBAEA}" type="presParOf" srcId="{B60EB58B-9461-4C1C-A288-ED15227D379B}" destId="{DE06344D-FF78-4C6E-88F4-E42BACBAD441}" srcOrd="1" destOrd="0" presId="urn:microsoft.com/office/officeart/2005/8/layout/orgChart1"/>
    <dgm:cxn modelId="{F97739C9-B0F9-42ED-B079-93067D56C5CB}" type="presParOf" srcId="{F385E494-87FE-4293-9ACF-B4AF6C3B0365}" destId="{69717A36-9594-4AC9-AC26-F27E8F2D04FD}" srcOrd="1" destOrd="0" presId="urn:microsoft.com/office/officeart/2005/8/layout/orgChart1"/>
    <dgm:cxn modelId="{B81D0EE1-F4A9-4A78-8DBD-299EA24FDBA6}" type="presParOf" srcId="{69717A36-9594-4AC9-AC26-F27E8F2D04FD}" destId="{0C8D3F7B-3A01-48D6-8ED4-99C2C22DFFFA}" srcOrd="0" destOrd="0" presId="urn:microsoft.com/office/officeart/2005/8/layout/orgChart1"/>
    <dgm:cxn modelId="{B7A4D709-90B5-48D4-BEFF-FEA097F0FBAC}" type="presParOf" srcId="{69717A36-9594-4AC9-AC26-F27E8F2D04FD}" destId="{3075C941-9075-4B48-A4EE-E9782A8B7EFA}" srcOrd="1" destOrd="0" presId="urn:microsoft.com/office/officeart/2005/8/layout/orgChart1"/>
    <dgm:cxn modelId="{FE5D9BF4-9B22-42CB-9760-9577BA66EDE2}" type="presParOf" srcId="{3075C941-9075-4B48-A4EE-E9782A8B7EFA}" destId="{E3087C4A-FCEA-4A42-AC16-85ED83950513}" srcOrd="0" destOrd="0" presId="urn:microsoft.com/office/officeart/2005/8/layout/orgChart1"/>
    <dgm:cxn modelId="{6914D9AF-12FA-4614-8CCA-A22DD6C35B32}" type="presParOf" srcId="{E3087C4A-FCEA-4A42-AC16-85ED83950513}" destId="{4FDCE437-8DA5-491E-8D65-35FED28A7431}" srcOrd="0" destOrd="0" presId="urn:microsoft.com/office/officeart/2005/8/layout/orgChart1"/>
    <dgm:cxn modelId="{D1036958-6D54-47F7-BAD4-BC44B3D6A021}" type="presParOf" srcId="{E3087C4A-FCEA-4A42-AC16-85ED83950513}" destId="{EDF2555E-8C63-4F40-B3CB-ED494596DCD2}" srcOrd="1" destOrd="0" presId="urn:microsoft.com/office/officeart/2005/8/layout/orgChart1"/>
    <dgm:cxn modelId="{C2066E0B-13D0-4309-89B1-A8BA3D64FD9C}" type="presParOf" srcId="{3075C941-9075-4B48-A4EE-E9782A8B7EFA}" destId="{A17EFB14-787F-4222-9A3A-64BD6A8066D4}" srcOrd="1" destOrd="0" presId="urn:microsoft.com/office/officeart/2005/8/layout/orgChart1"/>
    <dgm:cxn modelId="{46B1DA5B-5CA7-4F10-9EE0-AD870934816B}" type="presParOf" srcId="{A17EFB14-787F-4222-9A3A-64BD6A8066D4}" destId="{013B1AB8-1484-4975-A27D-0EB2A3CF3EEB}" srcOrd="0" destOrd="0" presId="urn:microsoft.com/office/officeart/2005/8/layout/orgChart1"/>
    <dgm:cxn modelId="{C1C27C4D-0377-459C-B359-A1B63E45623F}" type="presParOf" srcId="{A17EFB14-787F-4222-9A3A-64BD6A8066D4}" destId="{D815A3FE-13D1-4E47-A086-EFCF73E252F1}" srcOrd="1" destOrd="0" presId="urn:microsoft.com/office/officeart/2005/8/layout/orgChart1"/>
    <dgm:cxn modelId="{D31696F4-A9C8-4A34-B343-65BBAB7879F4}" type="presParOf" srcId="{D815A3FE-13D1-4E47-A086-EFCF73E252F1}" destId="{71352543-7EAD-4D4D-B4DB-ADE79F72E1B7}" srcOrd="0" destOrd="0" presId="urn:microsoft.com/office/officeart/2005/8/layout/orgChart1"/>
    <dgm:cxn modelId="{FF6DC0AF-9EB2-4799-BE7A-52E1F36699BE}" type="presParOf" srcId="{71352543-7EAD-4D4D-B4DB-ADE79F72E1B7}" destId="{4102D60A-5BC7-4E05-BCCC-71FA096579D4}" srcOrd="0" destOrd="0" presId="urn:microsoft.com/office/officeart/2005/8/layout/orgChart1"/>
    <dgm:cxn modelId="{5576DC7D-3EF1-46FB-A6B2-E076C32558E1}" type="presParOf" srcId="{71352543-7EAD-4D4D-B4DB-ADE79F72E1B7}" destId="{460D9502-930A-4614-9DC6-E94B92DEFAF2}" srcOrd="1" destOrd="0" presId="urn:microsoft.com/office/officeart/2005/8/layout/orgChart1"/>
    <dgm:cxn modelId="{414E18E1-DC8A-4DB6-814A-E9123CC8E8D4}" type="presParOf" srcId="{D815A3FE-13D1-4E47-A086-EFCF73E252F1}" destId="{51DCA4AF-E063-48AC-98B6-8526AE0A586A}" srcOrd="1" destOrd="0" presId="urn:microsoft.com/office/officeart/2005/8/layout/orgChart1"/>
    <dgm:cxn modelId="{0D2C1B33-121D-4088-898B-10DD5AEABF62}" type="presParOf" srcId="{D815A3FE-13D1-4E47-A086-EFCF73E252F1}" destId="{E5F989A1-06B6-45E2-B08C-5597ED7E6707}" srcOrd="2" destOrd="0" presId="urn:microsoft.com/office/officeart/2005/8/layout/orgChart1"/>
    <dgm:cxn modelId="{C0ACD784-B8ED-4866-94FC-3C55F5C7B3C6}" type="presParOf" srcId="{A17EFB14-787F-4222-9A3A-64BD6A8066D4}" destId="{ECCEE336-B019-499C-B442-919A1BEAF377}" srcOrd="2" destOrd="0" presId="urn:microsoft.com/office/officeart/2005/8/layout/orgChart1"/>
    <dgm:cxn modelId="{2AF93689-339E-4D12-9EDE-B918D472E3AC}" type="presParOf" srcId="{A17EFB14-787F-4222-9A3A-64BD6A8066D4}" destId="{8260BD0B-EC8E-4D3C-A864-CB219EF09448}" srcOrd="3" destOrd="0" presId="urn:microsoft.com/office/officeart/2005/8/layout/orgChart1"/>
    <dgm:cxn modelId="{5EC41EA3-BFB0-483F-A309-28859A757033}" type="presParOf" srcId="{8260BD0B-EC8E-4D3C-A864-CB219EF09448}" destId="{9FC0831B-99AD-4A1E-ACCD-C4C9709C22EA}" srcOrd="0" destOrd="0" presId="urn:microsoft.com/office/officeart/2005/8/layout/orgChart1"/>
    <dgm:cxn modelId="{908DE55A-5A30-4FDA-B30F-F33B37AA5687}" type="presParOf" srcId="{9FC0831B-99AD-4A1E-ACCD-C4C9709C22EA}" destId="{78ACE8A6-533C-427E-8B54-AA7BC8ED3FF3}" srcOrd="0" destOrd="0" presId="urn:microsoft.com/office/officeart/2005/8/layout/orgChart1"/>
    <dgm:cxn modelId="{6DAC7583-B456-4184-9F62-5A75DA3FC490}" type="presParOf" srcId="{9FC0831B-99AD-4A1E-ACCD-C4C9709C22EA}" destId="{248CEA24-FB06-478A-8B14-D628FCF746BC}" srcOrd="1" destOrd="0" presId="urn:microsoft.com/office/officeart/2005/8/layout/orgChart1"/>
    <dgm:cxn modelId="{1BC2986F-B0FE-4C86-AF40-4861946A1DFE}" type="presParOf" srcId="{8260BD0B-EC8E-4D3C-A864-CB219EF09448}" destId="{F0F1546A-CADA-423D-886E-486C7EF08F09}" srcOrd="1" destOrd="0" presId="urn:microsoft.com/office/officeart/2005/8/layout/orgChart1"/>
    <dgm:cxn modelId="{F4FD4DD8-A166-4273-B222-803797048D97}" type="presParOf" srcId="{8260BD0B-EC8E-4D3C-A864-CB219EF09448}" destId="{F1FD3E77-509A-4AAD-B528-4F455BE9D4B0}" srcOrd="2" destOrd="0" presId="urn:microsoft.com/office/officeart/2005/8/layout/orgChart1"/>
    <dgm:cxn modelId="{4DE6A445-8FB0-465D-8C5F-D513A51601EC}" type="presParOf" srcId="{3075C941-9075-4B48-A4EE-E9782A8B7EFA}" destId="{3C02AEB7-EC3A-4B15-AC14-B74F689EBA4A}" srcOrd="2" destOrd="0" presId="urn:microsoft.com/office/officeart/2005/8/layout/orgChart1"/>
    <dgm:cxn modelId="{AA96115C-37C3-460A-B99A-36762F770830}" type="presParOf" srcId="{F385E494-87FE-4293-9ACF-B4AF6C3B0365}" destId="{F34F793C-A6ED-40F9-B18B-1BED8C54BDF4}" srcOrd="2" destOrd="0" presId="urn:microsoft.com/office/officeart/2005/8/layout/orgChart1"/>
    <dgm:cxn modelId="{BA3D88B0-5B7C-4FBD-BC7F-A0F07815BDE0}" type="presParOf" srcId="{DA54118B-ED37-4EA9-A2B2-D780D5D9F91E}" destId="{22A43BC9-B1E3-464F-B2DE-4BBDA227A0FD}" srcOrd="4" destOrd="0" presId="urn:microsoft.com/office/officeart/2005/8/layout/orgChart1"/>
    <dgm:cxn modelId="{E5FDF64D-B847-4B2E-82C8-DF42ECA9217C}" type="presParOf" srcId="{DA54118B-ED37-4EA9-A2B2-D780D5D9F91E}" destId="{D75BF0D7-6311-4633-9866-B75E68135123}" srcOrd="5" destOrd="0" presId="urn:microsoft.com/office/officeart/2005/8/layout/orgChart1"/>
    <dgm:cxn modelId="{43BB0657-A27A-4F0F-B887-5CB187BAAA41}" type="presParOf" srcId="{D75BF0D7-6311-4633-9866-B75E68135123}" destId="{CB600A19-1408-431F-BFC2-194390A0DA79}" srcOrd="0" destOrd="0" presId="urn:microsoft.com/office/officeart/2005/8/layout/orgChart1"/>
    <dgm:cxn modelId="{B8A808BE-304B-40E9-8DAA-F4D11D18962F}" type="presParOf" srcId="{CB600A19-1408-431F-BFC2-194390A0DA79}" destId="{6EF7090F-CCDD-486E-AE20-D195A2BC3D72}" srcOrd="0" destOrd="0" presId="urn:microsoft.com/office/officeart/2005/8/layout/orgChart1"/>
    <dgm:cxn modelId="{94D7F6B2-22B7-4B99-8D29-12BD78BB1ECA}" type="presParOf" srcId="{CB600A19-1408-431F-BFC2-194390A0DA79}" destId="{8EE7C18D-22DB-4ECC-9280-5774B581F4C9}" srcOrd="1" destOrd="0" presId="urn:microsoft.com/office/officeart/2005/8/layout/orgChart1"/>
    <dgm:cxn modelId="{F64F05E2-403C-4AB4-A11A-57B730FAD41C}" type="presParOf" srcId="{D75BF0D7-6311-4633-9866-B75E68135123}" destId="{5083BD16-A780-48C5-AB9A-23F6E6D94C30}" srcOrd="1" destOrd="0" presId="urn:microsoft.com/office/officeart/2005/8/layout/orgChart1"/>
    <dgm:cxn modelId="{9010BBB0-6A14-4073-9B6F-FD012618D594}" type="presParOf" srcId="{5083BD16-A780-48C5-AB9A-23F6E6D94C30}" destId="{7ECFAC47-E861-4756-AD6C-0F6E6E68578A}" srcOrd="0" destOrd="0" presId="urn:microsoft.com/office/officeart/2005/8/layout/orgChart1"/>
    <dgm:cxn modelId="{146462D6-0A64-49DE-808C-2488D2861007}" type="presParOf" srcId="{5083BD16-A780-48C5-AB9A-23F6E6D94C30}" destId="{0CF26985-A7EB-493C-9E85-B772C3D267B4}" srcOrd="1" destOrd="0" presId="urn:microsoft.com/office/officeart/2005/8/layout/orgChart1"/>
    <dgm:cxn modelId="{D1ACD04C-B83C-4D35-9EF4-F51D07B70D07}" type="presParOf" srcId="{0CF26985-A7EB-493C-9E85-B772C3D267B4}" destId="{715361DC-9703-41DD-84B2-69F61907C10A}" srcOrd="0" destOrd="0" presId="urn:microsoft.com/office/officeart/2005/8/layout/orgChart1"/>
    <dgm:cxn modelId="{00DC463D-2C01-4E81-B99B-614A5B51AEE8}" type="presParOf" srcId="{715361DC-9703-41DD-84B2-69F61907C10A}" destId="{4092DC65-22A2-4A95-8265-EC6D44A767B6}" srcOrd="0" destOrd="0" presId="urn:microsoft.com/office/officeart/2005/8/layout/orgChart1"/>
    <dgm:cxn modelId="{8C27EB1D-59B1-4C35-8DA5-B6F673D9925E}" type="presParOf" srcId="{715361DC-9703-41DD-84B2-69F61907C10A}" destId="{104C77CE-9738-4581-866D-944CB52AFEEB}" srcOrd="1" destOrd="0" presId="urn:microsoft.com/office/officeart/2005/8/layout/orgChart1"/>
    <dgm:cxn modelId="{FE58403F-105B-4A02-BD08-2D31D7F2FE8F}" type="presParOf" srcId="{0CF26985-A7EB-493C-9E85-B772C3D267B4}" destId="{F12DF523-CB65-40DF-8861-6EA9DD18854E}" srcOrd="1" destOrd="0" presId="urn:microsoft.com/office/officeart/2005/8/layout/orgChart1"/>
    <dgm:cxn modelId="{3B54766D-DFB2-4E10-AC31-53140593EE23}" type="presParOf" srcId="{F12DF523-CB65-40DF-8861-6EA9DD18854E}" destId="{43289A11-87D4-41C6-965E-C35828DA2878}" srcOrd="0" destOrd="0" presId="urn:microsoft.com/office/officeart/2005/8/layout/orgChart1"/>
    <dgm:cxn modelId="{D5E0BB8C-836D-4727-B7CA-66ADF537D0DC}" type="presParOf" srcId="{F12DF523-CB65-40DF-8861-6EA9DD18854E}" destId="{383D7D6A-F277-4E2F-B886-BED122CFCC96}" srcOrd="1" destOrd="0" presId="urn:microsoft.com/office/officeart/2005/8/layout/orgChart1"/>
    <dgm:cxn modelId="{DCA3B079-3D03-4197-A5C2-F797D629C6CF}" type="presParOf" srcId="{383D7D6A-F277-4E2F-B886-BED122CFCC96}" destId="{D0768D69-EF67-4795-81B0-9495D7F421B5}" srcOrd="0" destOrd="0" presId="urn:microsoft.com/office/officeart/2005/8/layout/orgChart1"/>
    <dgm:cxn modelId="{1AFFA6BE-B486-4611-B44B-D3B8CCBC8C34}" type="presParOf" srcId="{D0768D69-EF67-4795-81B0-9495D7F421B5}" destId="{92A7A327-9784-4F47-AEFF-D92EAFE87EC4}" srcOrd="0" destOrd="0" presId="urn:microsoft.com/office/officeart/2005/8/layout/orgChart1"/>
    <dgm:cxn modelId="{891EC44E-93DA-4E9F-B5C1-6F35AE50C1C7}" type="presParOf" srcId="{D0768D69-EF67-4795-81B0-9495D7F421B5}" destId="{9589A240-1013-4214-8A8A-FF913317C4FA}" srcOrd="1" destOrd="0" presId="urn:microsoft.com/office/officeart/2005/8/layout/orgChart1"/>
    <dgm:cxn modelId="{25D5F0B4-E13D-4D88-BC6F-609D534B2DFC}" type="presParOf" srcId="{383D7D6A-F277-4E2F-B886-BED122CFCC96}" destId="{9B9CE2FA-4EDB-4FAE-A820-615AED7EFF19}" srcOrd="1" destOrd="0" presId="urn:microsoft.com/office/officeart/2005/8/layout/orgChart1"/>
    <dgm:cxn modelId="{8223F3E5-D668-4D8A-A7A9-208DD5E62043}" type="presParOf" srcId="{383D7D6A-F277-4E2F-B886-BED122CFCC96}" destId="{63E13C3D-4031-4ECE-A92C-7A5802DAAFD0}" srcOrd="2" destOrd="0" presId="urn:microsoft.com/office/officeart/2005/8/layout/orgChart1"/>
    <dgm:cxn modelId="{64BF1A95-F4F4-45C0-A992-D68C456CD1AF}" type="presParOf" srcId="{F12DF523-CB65-40DF-8861-6EA9DD18854E}" destId="{11D9E732-B9D8-4C34-BB55-2690E62CE7DD}" srcOrd="2" destOrd="0" presId="urn:microsoft.com/office/officeart/2005/8/layout/orgChart1"/>
    <dgm:cxn modelId="{FE773D81-6232-4C3D-8B07-6ACA6535E244}" type="presParOf" srcId="{F12DF523-CB65-40DF-8861-6EA9DD18854E}" destId="{FF9EA064-8EE9-4F49-B6B6-7529252B31F9}" srcOrd="3" destOrd="0" presId="urn:microsoft.com/office/officeart/2005/8/layout/orgChart1"/>
    <dgm:cxn modelId="{B03C3A74-CAF9-4594-A6EF-7BB6255C323B}" type="presParOf" srcId="{FF9EA064-8EE9-4F49-B6B6-7529252B31F9}" destId="{4F94D68B-4661-45E5-A10A-7789D6EEDC34}" srcOrd="0" destOrd="0" presId="urn:microsoft.com/office/officeart/2005/8/layout/orgChart1"/>
    <dgm:cxn modelId="{63B712F6-EE71-4B4D-8730-84C801337E75}" type="presParOf" srcId="{4F94D68B-4661-45E5-A10A-7789D6EEDC34}" destId="{A7687045-CE8F-4FF6-B517-E60530CEBCFF}" srcOrd="0" destOrd="0" presId="urn:microsoft.com/office/officeart/2005/8/layout/orgChart1"/>
    <dgm:cxn modelId="{9A5B7C33-8A44-4BC4-8586-E6D9385835B6}" type="presParOf" srcId="{4F94D68B-4661-45E5-A10A-7789D6EEDC34}" destId="{478A09BA-ACAB-445D-BE55-5E87D874D2EE}" srcOrd="1" destOrd="0" presId="urn:microsoft.com/office/officeart/2005/8/layout/orgChart1"/>
    <dgm:cxn modelId="{D6D46D55-0F92-48AC-9719-82FFE80963B8}" type="presParOf" srcId="{FF9EA064-8EE9-4F49-B6B6-7529252B31F9}" destId="{5B99729A-92CE-4992-A4D4-091F2BDE4777}" srcOrd="1" destOrd="0" presId="urn:microsoft.com/office/officeart/2005/8/layout/orgChart1"/>
    <dgm:cxn modelId="{E35988AB-0C94-4313-BCFF-686B1255E913}" type="presParOf" srcId="{FF9EA064-8EE9-4F49-B6B6-7529252B31F9}" destId="{0AB112F0-D1AC-40A2-B736-F7CAB05C2AD0}" srcOrd="2" destOrd="0" presId="urn:microsoft.com/office/officeart/2005/8/layout/orgChart1"/>
    <dgm:cxn modelId="{4AEE1EA8-61E2-42BC-B61D-0FB8CC5FB49C}" type="presParOf" srcId="{F12DF523-CB65-40DF-8861-6EA9DD18854E}" destId="{7A652172-26AA-4E07-BFB3-2AAEC98BF52D}" srcOrd="4" destOrd="0" presId="urn:microsoft.com/office/officeart/2005/8/layout/orgChart1"/>
    <dgm:cxn modelId="{BE3B448D-8ED5-4B06-A002-5ACB90ECA11A}" type="presParOf" srcId="{F12DF523-CB65-40DF-8861-6EA9DD18854E}" destId="{4E4294DB-9AF6-4E72-8507-D804D0F8CB59}" srcOrd="5" destOrd="0" presId="urn:microsoft.com/office/officeart/2005/8/layout/orgChart1"/>
    <dgm:cxn modelId="{A229B900-78DD-4DAA-8128-2B8272C34E29}" type="presParOf" srcId="{4E4294DB-9AF6-4E72-8507-D804D0F8CB59}" destId="{5E635E1E-BC6F-4D3E-8B6B-2ABC8F0A4C16}" srcOrd="0" destOrd="0" presId="urn:microsoft.com/office/officeart/2005/8/layout/orgChart1"/>
    <dgm:cxn modelId="{E139C224-9821-4A77-B948-FCCC7B7A967F}" type="presParOf" srcId="{5E635E1E-BC6F-4D3E-8B6B-2ABC8F0A4C16}" destId="{375A12E5-250E-470E-BE4A-95FFC2A0EDD0}" srcOrd="0" destOrd="0" presId="urn:microsoft.com/office/officeart/2005/8/layout/orgChart1"/>
    <dgm:cxn modelId="{E4CCA630-59A3-4880-8F93-FEE1B2F1ED25}" type="presParOf" srcId="{5E635E1E-BC6F-4D3E-8B6B-2ABC8F0A4C16}" destId="{319B60D2-5A2F-4842-AF12-B41A0D8E385E}" srcOrd="1" destOrd="0" presId="urn:microsoft.com/office/officeart/2005/8/layout/orgChart1"/>
    <dgm:cxn modelId="{1D211651-EFDB-44B4-89A8-D13B8FB379A6}" type="presParOf" srcId="{4E4294DB-9AF6-4E72-8507-D804D0F8CB59}" destId="{CD04E9B1-D0FB-4FB1-9F04-4AB4ABF1A9D8}" srcOrd="1" destOrd="0" presId="urn:microsoft.com/office/officeart/2005/8/layout/orgChart1"/>
    <dgm:cxn modelId="{8F681734-8659-4725-A3C6-8C8B01F08E9E}" type="presParOf" srcId="{4E4294DB-9AF6-4E72-8507-D804D0F8CB59}" destId="{5822624C-BFBE-45B6-8F17-E3DDBBF2E41A}" srcOrd="2" destOrd="0" presId="urn:microsoft.com/office/officeart/2005/8/layout/orgChart1"/>
    <dgm:cxn modelId="{D6761212-1B4D-447F-AA3F-3524A7D73CC9}" type="presParOf" srcId="{0CF26985-A7EB-493C-9E85-B772C3D267B4}" destId="{B34B7C3B-1984-4800-B253-0F05E9641768}" srcOrd="2" destOrd="0" presId="urn:microsoft.com/office/officeart/2005/8/layout/orgChart1"/>
    <dgm:cxn modelId="{F3910BC1-CE45-4959-8D16-1A1A604263BD}" type="presParOf" srcId="{D75BF0D7-6311-4633-9866-B75E68135123}" destId="{232ED39E-2647-4897-AD83-17AD81D74450}" srcOrd="2" destOrd="0" presId="urn:microsoft.com/office/officeart/2005/8/layout/orgChart1"/>
    <dgm:cxn modelId="{B56651F6-5BDB-4DC4-B733-7CADB5E79F77}" type="presParOf" srcId="{C172FB0D-70FF-4576-83A3-406227418F57}" destId="{1FE1DC1F-6355-45FD-8ACC-E942209B00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2172-26AA-4E07-BFB3-2AAEC98BF52D}">
      <dsp:nvSpPr>
        <dsp:cNvPr id="0" name=""/>
        <dsp:cNvSpPr/>
      </dsp:nvSpPr>
      <dsp:spPr>
        <a:xfrm>
          <a:off x="136414" y="2754385"/>
          <a:ext cx="204152" cy="255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8716"/>
              </a:lnTo>
              <a:lnTo>
                <a:pt x="204152" y="2558716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9E732-B9D8-4C34-BB55-2690E62CE7DD}">
      <dsp:nvSpPr>
        <dsp:cNvPr id="0" name=""/>
        <dsp:cNvSpPr/>
      </dsp:nvSpPr>
      <dsp:spPr>
        <a:xfrm>
          <a:off x="136414" y="2754385"/>
          <a:ext cx="204152" cy="1592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392"/>
              </a:lnTo>
              <a:lnTo>
                <a:pt x="204152" y="159239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89A11-87D4-41C6-965E-C35828DA2878}">
      <dsp:nvSpPr>
        <dsp:cNvPr id="0" name=""/>
        <dsp:cNvSpPr/>
      </dsp:nvSpPr>
      <dsp:spPr>
        <a:xfrm>
          <a:off x="136414" y="2754385"/>
          <a:ext cx="204152" cy="626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068"/>
              </a:lnTo>
              <a:lnTo>
                <a:pt x="204152" y="626068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FAC47-E861-4756-AD6C-0F6E6E68578A}">
      <dsp:nvSpPr>
        <dsp:cNvPr id="0" name=""/>
        <dsp:cNvSpPr/>
      </dsp:nvSpPr>
      <dsp:spPr>
        <a:xfrm>
          <a:off x="635102" y="1788062"/>
          <a:ext cx="91440" cy="285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3BC9-B1E3-464F-B2DE-4BBDA227A0FD}">
      <dsp:nvSpPr>
        <dsp:cNvPr id="0" name=""/>
        <dsp:cNvSpPr/>
      </dsp:nvSpPr>
      <dsp:spPr>
        <a:xfrm>
          <a:off x="680822" y="821738"/>
          <a:ext cx="1646833" cy="285814"/>
        </a:xfrm>
        <a:custGeom>
          <a:avLst/>
          <a:gdLst/>
          <a:ahLst/>
          <a:cxnLst/>
          <a:rect l="0" t="0" r="0" b="0"/>
          <a:pathLst>
            <a:path>
              <a:moveTo>
                <a:pt x="1646833" y="0"/>
              </a:moveTo>
              <a:lnTo>
                <a:pt x="1646833" y="142907"/>
              </a:lnTo>
              <a:lnTo>
                <a:pt x="0" y="142907"/>
              </a:lnTo>
              <a:lnTo>
                <a:pt x="0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EE336-B019-499C-B442-919A1BEAF377}">
      <dsp:nvSpPr>
        <dsp:cNvPr id="0" name=""/>
        <dsp:cNvSpPr/>
      </dsp:nvSpPr>
      <dsp:spPr>
        <a:xfrm>
          <a:off x="1783248" y="2754385"/>
          <a:ext cx="204152" cy="1592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392"/>
              </a:lnTo>
              <a:lnTo>
                <a:pt x="204152" y="159239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B1AB8-1484-4975-A27D-0EB2A3CF3EEB}">
      <dsp:nvSpPr>
        <dsp:cNvPr id="0" name=""/>
        <dsp:cNvSpPr/>
      </dsp:nvSpPr>
      <dsp:spPr>
        <a:xfrm>
          <a:off x="1783248" y="2754385"/>
          <a:ext cx="204152" cy="626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068"/>
              </a:lnTo>
              <a:lnTo>
                <a:pt x="204152" y="626068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8D3F7B-3A01-48D6-8ED4-99C2C22DFFFA}">
      <dsp:nvSpPr>
        <dsp:cNvPr id="0" name=""/>
        <dsp:cNvSpPr/>
      </dsp:nvSpPr>
      <dsp:spPr>
        <a:xfrm>
          <a:off x="2281935" y="1788062"/>
          <a:ext cx="91440" cy="285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4032B-E7BC-463D-8F50-8AFA9B452587}">
      <dsp:nvSpPr>
        <dsp:cNvPr id="0" name=""/>
        <dsp:cNvSpPr/>
      </dsp:nvSpPr>
      <dsp:spPr>
        <a:xfrm>
          <a:off x="2281935" y="821738"/>
          <a:ext cx="91440" cy="2858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32020-C9CC-4EBA-A49D-CE27197AE61C}">
      <dsp:nvSpPr>
        <dsp:cNvPr id="0" name=""/>
        <dsp:cNvSpPr/>
      </dsp:nvSpPr>
      <dsp:spPr>
        <a:xfrm>
          <a:off x="2327656" y="821738"/>
          <a:ext cx="1646833" cy="285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907"/>
              </a:lnTo>
              <a:lnTo>
                <a:pt x="1646833" y="142907"/>
              </a:lnTo>
              <a:lnTo>
                <a:pt x="1646833" y="285814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294DD-291C-47C9-9E77-706CC0FADEE8}">
      <dsp:nvSpPr>
        <dsp:cNvPr id="0" name=""/>
        <dsp:cNvSpPr/>
      </dsp:nvSpPr>
      <dsp:spPr>
        <a:xfrm>
          <a:off x="1647146" y="141228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</a:t>
          </a:r>
        </a:p>
      </dsp:txBody>
      <dsp:txXfrm>
        <a:off x="1647146" y="141228"/>
        <a:ext cx="1361019" cy="680509"/>
      </dsp:txXfrm>
    </dsp:sp>
    <dsp:sp modelId="{3E41D03F-E28F-4E77-84BC-7AAE14734580}">
      <dsp:nvSpPr>
        <dsp:cNvPr id="0" name=""/>
        <dsp:cNvSpPr/>
      </dsp:nvSpPr>
      <dsp:spPr>
        <a:xfrm>
          <a:off x="3293979" y="1107552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</a:t>
          </a:r>
          <a:r>
            <a:rPr lang="it-IT" sz="1700" kern="1200" dirty="0" err="1"/>
            <a:t>etc</a:t>
          </a:r>
          <a:endParaRPr lang="it-IT" sz="1700" kern="1200" dirty="0"/>
        </a:p>
      </dsp:txBody>
      <dsp:txXfrm>
        <a:off x="3293979" y="1107552"/>
        <a:ext cx="1361019" cy="680509"/>
      </dsp:txXfrm>
    </dsp:sp>
    <dsp:sp modelId="{A03C63C1-10A6-4ED5-A38D-4418445F6804}">
      <dsp:nvSpPr>
        <dsp:cNvPr id="0" name=""/>
        <dsp:cNvSpPr/>
      </dsp:nvSpPr>
      <dsp:spPr>
        <a:xfrm>
          <a:off x="1647146" y="1107552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/home</a:t>
          </a:r>
        </a:p>
      </dsp:txBody>
      <dsp:txXfrm>
        <a:off x="1647146" y="1107552"/>
        <a:ext cx="1361019" cy="680509"/>
      </dsp:txXfrm>
    </dsp:sp>
    <dsp:sp modelId="{4FDCE437-8DA5-491E-8D65-35FED28A7431}">
      <dsp:nvSpPr>
        <dsp:cNvPr id="0" name=""/>
        <dsp:cNvSpPr/>
      </dsp:nvSpPr>
      <dsp:spPr>
        <a:xfrm>
          <a:off x="1647146" y="2073876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/Daniele</a:t>
          </a:r>
        </a:p>
      </dsp:txBody>
      <dsp:txXfrm>
        <a:off x="1647146" y="2073876"/>
        <a:ext cx="1361019" cy="680509"/>
      </dsp:txXfrm>
    </dsp:sp>
    <dsp:sp modelId="{4102D60A-5BC7-4E05-BCCC-71FA096579D4}">
      <dsp:nvSpPr>
        <dsp:cNvPr id="0" name=""/>
        <dsp:cNvSpPr/>
      </dsp:nvSpPr>
      <dsp:spPr>
        <a:xfrm>
          <a:off x="1987401" y="3040200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/documenti</a:t>
          </a:r>
        </a:p>
      </dsp:txBody>
      <dsp:txXfrm>
        <a:off x="1987401" y="3040200"/>
        <a:ext cx="1361019" cy="680509"/>
      </dsp:txXfrm>
    </dsp:sp>
    <dsp:sp modelId="{78ACE8A6-533C-427E-8B54-AA7BC8ED3FF3}">
      <dsp:nvSpPr>
        <dsp:cNvPr id="0" name=""/>
        <dsp:cNvSpPr/>
      </dsp:nvSpPr>
      <dsp:spPr>
        <a:xfrm>
          <a:off x="1987401" y="4006523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/video</a:t>
          </a:r>
          <a:endParaRPr lang="it-IT" sz="1700" kern="1200" dirty="0"/>
        </a:p>
      </dsp:txBody>
      <dsp:txXfrm>
        <a:off x="1987401" y="4006523"/>
        <a:ext cx="1361019" cy="680509"/>
      </dsp:txXfrm>
    </dsp:sp>
    <dsp:sp modelId="{6EF7090F-CCDD-486E-AE20-D195A2BC3D72}">
      <dsp:nvSpPr>
        <dsp:cNvPr id="0" name=""/>
        <dsp:cNvSpPr/>
      </dsp:nvSpPr>
      <dsp:spPr>
        <a:xfrm>
          <a:off x="312" y="1107552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/mnt</a:t>
          </a:r>
        </a:p>
      </dsp:txBody>
      <dsp:txXfrm>
        <a:off x="312" y="1107552"/>
        <a:ext cx="1361019" cy="680509"/>
      </dsp:txXfrm>
    </dsp:sp>
    <dsp:sp modelId="{4092DC65-22A2-4A95-8265-EC6D44A767B6}">
      <dsp:nvSpPr>
        <dsp:cNvPr id="0" name=""/>
        <dsp:cNvSpPr/>
      </dsp:nvSpPr>
      <dsp:spPr>
        <a:xfrm>
          <a:off x="312" y="2073876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/drive1</a:t>
          </a:r>
        </a:p>
      </dsp:txBody>
      <dsp:txXfrm>
        <a:off x="312" y="2073876"/>
        <a:ext cx="1361019" cy="680509"/>
      </dsp:txXfrm>
    </dsp:sp>
    <dsp:sp modelId="{92A7A327-9784-4F47-AEFF-D92EAFE87EC4}">
      <dsp:nvSpPr>
        <dsp:cNvPr id="0" name=""/>
        <dsp:cNvSpPr/>
      </dsp:nvSpPr>
      <dsp:spPr>
        <a:xfrm>
          <a:off x="340567" y="3040200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/</a:t>
          </a:r>
          <a:r>
            <a:rPr lang="it-IT" sz="1400" kern="1200" dirty="0" err="1"/>
            <a:t>CodingZero</a:t>
          </a:r>
          <a:endParaRPr lang="it-IT" sz="1400" kern="1200" dirty="0"/>
        </a:p>
      </dsp:txBody>
      <dsp:txXfrm>
        <a:off x="340567" y="3040200"/>
        <a:ext cx="1361019" cy="680509"/>
      </dsp:txXfrm>
    </dsp:sp>
    <dsp:sp modelId="{A7687045-CE8F-4FF6-B517-E60530CEBCFF}">
      <dsp:nvSpPr>
        <dsp:cNvPr id="0" name=""/>
        <dsp:cNvSpPr/>
      </dsp:nvSpPr>
      <dsp:spPr>
        <a:xfrm>
          <a:off x="340567" y="4006523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QuellaFoto.png</a:t>
          </a:r>
        </a:p>
      </dsp:txBody>
      <dsp:txXfrm>
        <a:off x="340567" y="4006523"/>
        <a:ext cx="1361019" cy="680509"/>
      </dsp:txXfrm>
    </dsp:sp>
    <dsp:sp modelId="{375A12E5-250E-470E-BE4A-95FFC2A0EDD0}">
      <dsp:nvSpPr>
        <dsp:cNvPr id="0" name=""/>
        <dsp:cNvSpPr/>
      </dsp:nvSpPr>
      <dsp:spPr>
        <a:xfrm>
          <a:off x="340567" y="4972847"/>
          <a:ext cx="1361019" cy="680509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YouLostThe</a:t>
          </a:r>
          <a:br>
            <a:rPr lang="it-IT" sz="1200" kern="1200" dirty="0"/>
          </a:br>
          <a:r>
            <a:rPr lang="it-IT" sz="1200" kern="1200" dirty="0"/>
            <a:t>Game.sh</a:t>
          </a:r>
        </a:p>
      </dsp:txBody>
      <dsp:txXfrm>
        <a:off x="340567" y="4972847"/>
        <a:ext cx="1361019" cy="680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2172-26AA-4E07-BFB3-2AAEC98BF52D}">
      <dsp:nvSpPr>
        <dsp:cNvPr id="0" name=""/>
        <dsp:cNvSpPr/>
      </dsp:nvSpPr>
      <dsp:spPr>
        <a:xfrm>
          <a:off x="3195725" y="2764231"/>
          <a:ext cx="190088" cy="2382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2437"/>
              </a:lnTo>
              <a:lnTo>
                <a:pt x="190088" y="2382437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9E732-B9D8-4C34-BB55-2690E62CE7DD}">
      <dsp:nvSpPr>
        <dsp:cNvPr id="0" name=""/>
        <dsp:cNvSpPr/>
      </dsp:nvSpPr>
      <dsp:spPr>
        <a:xfrm>
          <a:off x="3195725" y="2764231"/>
          <a:ext cx="190088" cy="148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687"/>
              </a:lnTo>
              <a:lnTo>
                <a:pt x="190088" y="1482687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89A11-87D4-41C6-965E-C35828DA2878}">
      <dsp:nvSpPr>
        <dsp:cNvPr id="0" name=""/>
        <dsp:cNvSpPr/>
      </dsp:nvSpPr>
      <dsp:spPr>
        <a:xfrm>
          <a:off x="3195725" y="2764231"/>
          <a:ext cx="190088" cy="582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936"/>
              </a:lnTo>
              <a:lnTo>
                <a:pt x="190088" y="582936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FAC47-E861-4756-AD6C-0F6E6E68578A}">
      <dsp:nvSpPr>
        <dsp:cNvPr id="0" name=""/>
        <dsp:cNvSpPr/>
      </dsp:nvSpPr>
      <dsp:spPr>
        <a:xfrm>
          <a:off x="3656906" y="1864480"/>
          <a:ext cx="91440" cy="2661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3BC9-B1E3-464F-B2DE-4BBDA227A0FD}">
      <dsp:nvSpPr>
        <dsp:cNvPr id="0" name=""/>
        <dsp:cNvSpPr/>
      </dsp:nvSpPr>
      <dsp:spPr>
        <a:xfrm>
          <a:off x="2169249" y="964730"/>
          <a:ext cx="1533377" cy="266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61"/>
              </a:lnTo>
              <a:lnTo>
                <a:pt x="1533377" y="133061"/>
              </a:lnTo>
              <a:lnTo>
                <a:pt x="1533377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EE336-B019-499C-B442-919A1BEAF377}">
      <dsp:nvSpPr>
        <dsp:cNvPr id="0" name=""/>
        <dsp:cNvSpPr/>
      </dsp:nvSpPr>
      <dsp:spPr>
        <a:xfrm>
          <a:off x="1662347" y="2764231"/>
          <a:ext cx="190088" cy="148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687"/>
              </a:lnTo>
              <a:lnTo>
                <a:pt x="190088" y="1482687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B1AB8-1484-4975-A27D-0EB2A3CF3EEB}">
      <dsp:nvSpPr>
        <dsp:cNvPr id="0" name=""/>
        <dsp:cNvSpPr/>
      </dsp:nvSpPr>
      <dsp:spPr>
        <a:xfrm>
          <a:off x="1662347" y="2764231"/>
          <a:ext cx="190088" cy="582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936"/>
              </a:lnTo>
              <a:lnTo>
                <a:pt x="190088" y="582936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8D3F7B-3A01-48D6-8ED4-99C2C22DFFFA}">
      <dsp:nvSpPr>
        <dsp:cNvPr id="0" name=""/>
        <dsp:cNvSpPr/>
      </dsp:nvSpPr>
      <dsp:spPr>
        <a:xfrm>
          <a:off x="2123529" y="1864480"/>
          <a:ext cx="91440" cy="2661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4032B-E7BC-463D-8F50-8AFA9B452587}">
      <dsp:nvSpPr>
        <dsp:cNvPr id="0" name=""/>
        <dsp:cNvSpPr/>
      </dsp:nvSpPr>
      <dsp:spPr>
        <a:xfrm>
          <a:off x="2123529" y="964730"/>
          <a:ext cx="91440" cy="2661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32020-C9CC-4EBA-A49D-CE27197AE61C}">
      <dsp:nvSpPr>
        <dsp:cNvPr id="0" name=""/>
        <dsp:cNvSpPr/>
      </dsp:nvSpPr>
      <dsp:spPr>
        <a:xfrm>
          <a:off x="635871" y="964730"/>
          <a:ext cx="1533377" cy="266123"/>
        </a:xfrm>
        <a:custGeom>
          <a:avLst/>
          <a:gdLst/>
          <a:ahLst/>
          <a:cxnLst/>
          <a:rect l="0" t="0" r="0" b="0"/>
          <a:pathLst>
            <a:path>
              <a:moveTo>
                <a:pt x="1533377" y="0"/>
              </a:moveTo>
              <a:lnTo>
                <a:pt x="1533377" y="133061"/>
              </a:lnTo>
              <a:lnTo>
                <a:pt x="0" y="133061"/>
              </a:lnTo>
              <a:lnTo>
                <a:pt x="0" y="26612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294DD-291C-47C9-9E77-706CC0FADEE8}">
      <dsp:nvSpPr>
        <dsp:cNvPr id="0" name=""/>
        <dsp:cNvSpPr/>
      </dsp:nvSpPr>
      <dsp:spPr>
        <a:xfrm>
          <a:off x="1535622" y="331103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</a:t>
          </a:r>
        </a:p>
      </dsp:txBody>
      <dsp:txXfrm>
        <a:off x="1535622" y="331103"/>
        <a:ext cx="1267254" cy="633627"/>
      </dsp:txXfrm>
    </dsp:sp>
    <dsp:sp modelId="{3E41D03F-E28F-4E77-84BC-7AAE14734580}">
      <dsp:nvSpPr>
        <dsp:cNvPr id="0" name=""/>
        <dsp:cNvSpPr/>
      </dsp:nvSpPr>
      <dsp:spPr>
        <a:xfrm>
          <a:off x="2244" y="1230853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</a:t>
          </a:r>
          <a:r>
            <a:rPr lang="it-IT" sz="1600" kern="1200" dirty="0" err="1"/>
            <a:t>etc</a:t>
          </a:r>
          <a:endParaRPr lang="it-IT" sz="1600" kern="1200" dirty="0"/>
        </a:p>
      </dsp:txBody>
      <dsp:txXfrm>
        <a:off x="2244" y="1230853"/>
        <a:ext cx="1267254" cy="633627"/>
      </dsp:txXfrm>
    </dsp:sp>
    <dsp:sp modelId="{A03C63C1-10A6-4ED5-A38D-4418445F6804}">
      <dsp:nvSpPr>
        <dsp:cNvPr id="0" name=""/>
        <dsp:cNvSpPr/>
      </dsp:nvSpPr>
      <dsp:spPr>
        <a:xfrm>
          <a:off x="1535622" y="1230853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/home</a:t>
          </a:r>
        </a:p>
      </dsp:txBody>
      <dsp:txXfrm>
        <a:off x="1535622" y="1230853"/>
        <a:ext cx="1267254" cy="633627"/>
      </dsp:txXfrm>
    </dsp:sp>
    <dsp:sp modelId="{4FDCE437-8DA5-491E-8D65-35FED28A7431}">
      <dsp:nvSpPr>
        <dsp:cNvPr id="0" name=""/>
        <dsp:cNvSpPr/>
      </dsp:nvSpPr>
      <dsp:spPr>
        <a:xfrm>
          <a:off x="1535622" y="2130604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/Daniele</a:t>
          </a:r>
        </a:p>
      </dsp:txBody>
      <dsp:txXfrm>
        <a:off x="1535622" y="2130604"/>
        <a:ext cx="1267254" cy="633627"/>
      </dsp:txXfrm>
    </dsp:sp>
    <dsp:sp modelId="{4102D60A-5BC7-4E05-BCCC-71FA096579D4}">
      <dsp:nvSpPr>
        <dsp:cNvPr id="0" name=""/>
        <dsp:cNvSpPr/>
      </dsp:nvSpPr>
      <dsp:spPr>
        <a:xfrm>
          <a:off x="1852435" y="3030354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/documenti</a:t>
          </a:r>
        </a:p>
      </dsp:txBody>
      <dsp:txXfrm>
        <a:off x="1852435" y="3030354"/>
        <a:ext cx="1267254" cy="633627"/>
      </dsp:txXfrm>
    </dsp:sp>
    <dsp:sp modelId="{78ACE8A6-533C-427E-8B54-AA7BC8ED3FF3}">
      <dsp:nvSpPr>
        <dsp:cNvPr id="0" name=""/>
        <dsp:cNvSpPr/>
      </dsp:nvSpPr>
      <dsp:spPr>
        <a:xfrm>
          <a:off x="1852435" y="3930105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/video</a:t>
          </a:r>
          <a:endParaRPr lang="it-IT" sz="1600" kern="1200" dirty="0"/>
        </a:p>
      </dsp:txBody>
      <dsp:txXfrm>
        <a:off x="1852435" y="3930105"/>
        <a:ext cx="1267254" cy="633627"/>
      </dsp:txXfrm>
    </dsp:sp>
    <dsp:sp modelId="{6EF7090F-CCDD-486E-AE20-D195A2BC3D72}">
      <dsp:nvSpPr>
        <dsp:cNvPr id="0" name=""/>
        <dsp:cNvSpPr/>
      </dsp:nvSpPr>
      <dsp:spPr>
        <a:xfrm>
          <a:off x="3068999" y="1230853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/mnt</a:t>
          </a:r>
        </a:p>
      </dsp:txBody>
      <dsp:txXfrm>
        <a:off x="3068999" y="1230853"/>
        <a:ext cx="1267254" cy="633627"/>
      </dsp:txXfrm>
    </dsp:sp>
    <dsp:sp modelId="{4092DC65-22A2-4A95-8265-EC6D44A767B6}">
      <dsp:nvSpPr>
        <dsp:cNvPr id="0" name=""/>
        <dsp:cNvSpPr/>
      </dsp:nvSpPr>
      <dsp:spPr>
        <a:xfrm>
          <a:off x="3068999" y="2130604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/drive1</a:t>
          </a:r>
        </a:p>
      </dsp:txBody>
      <dsp:txXfrm>
        <a:off x="3068999" y="2130604"/>
        <a:ext cx="1267254" cy="633627"/>
      </dsp:txXfrm>
    </dsp:sp>
    <dsp:sp modelId="{92A7A327-9784-4F47-AEFF-D92EAFE87EC4}">
      <dsp:nvSpPr>
        <dsp:cNvPr id="0" name=""/>
        <dsp:cNvSpPr/>
      </dsp:nvSpPr>
      <dsp:spPr>
        <a:xfrm>
          <a:off x="3385813" y="3030354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/</a:t>
          </a:r>
          <a:r>
            <a:rPr lang="it-IT" sz="1400" kern="1200" dirty="0" err="1"/>
            <a:t>CodingZero</a:t>
          </a:r>
          <a:endParaRPr lang="it-IT" sz="1400" kern="1200" dirty="0"/>
        </a:p>
      </dsp:txBody>
      <dsp:txXfrm>
        <a:off x="3385813" y="3030354"/>
        <a:ext cx="1267254" cy="633627"/>
      </dsp:txXfrm>
    </dsp:sp>
    <dsp:sp modelId="{A7687045-CE8F-4FF6-B517-E60530CEBCFF}">
      <dsp:nvSpPr>
        <dsp:cNvPr id="0" name=""/>
        <dsp:cNvSpPr/>
      </dsp:nvSpPr>
      <dsp:spPr>
        <a:xfrm>
          <a:off x="3385813" y="3930105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QuellaFoto.png</a:t>
          </a:r>
        </a:p>
      </dsp:txBody>
      <dsp:txXfrm>
        <a:off x="3385813" y="3930105"/>
        <a:ext cx="1267254" cy="633627"/>
      </dsp:txXfrm>
    </dsp:sp>
    <dsp:sp modelId="{375A12E5-250E-470E-BE4A-95FFC2A0EDD0}">
      <dsp:nvSpPr>
        <dsp:cNvPr id="0" name=""/>
        <dsp:cNvSpPr/>
      </dsp:nvSpPr>
      <dsp:spPr>
        <a:xfrm>
          <a:off x="3385813" y="4829855"/>
          <a:ext cx="1267254" cy="633627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YouLostThe</a:t>
          </a:r>
          <a:br>
            <a:rPr lang="it-IT" sz="1200" kern="1200" dirty="0"/>
          </a:br>
          <a:r>
            <a:rPr lang="it-IT" sz="1200" kern="1200" dirty="0"/>
            <a:t>Game.sh</a:t>
          </a:r>
        </a:p>
      </dsp:txBody>
      <dsp:txXfrm>
        <a:off x="3385813" y="4829855"/>
        <a:ext cx="1267254" cy="633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52172-26AA-4E07-BFB3-2AAEC98BF52D}">
      <dsp:nvSpPr>
        <dsp:cNvPr id="0" name=""/>
        <dsp:cNvSpPr/>
      </dsp:nvSpPr>
      <dsp:spPr>
        <a:xfrm>
          <a:off x="74161" y="1884458"/>
          <a:ext cx="110987" cy="1391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1043"/>
              </a:lnTo>
              <a:lnTo>
                <a:pt x="110987" y="1391043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9E732-B9D8-4C34-BB55-2690E62CE7DD}">
      <dsp:nvSpPr>
        <dsp:cNvPr id="0" name=""/>
        <dsp:cNvSpPr/>
      </dsp:nvSpPr>
      <dsp:spPr>
        <a:xfrm>
          <a:off x="74161" y="1884458"/>
          <a:ext cx="110987" cy="865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702"/>
              </a:lnTo>
              <a:lnTo>
                <a:pt x="110987" y="86570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89A11-87D4-41C6-965E-C35828DA2878}">
      <dsp:nvSpPr>
        <dsp:cNvPr id="0" name=""/>
        <dsp:cNvSpPr/>
      </dsp:nvSpPr>
      <dsp:spPr>
        <a:xfrm>
          <a:off x="74161" y="1884458"/>
          <a:ext cx="110987" cy="340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61"/>
              </a:lnTo>
              <a:lnTo>
                <a:pt x="110987" y="340361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FAC47-E861-4756-AD6C-0F6E6E68578A}">
      <dsp:nvSpPr>
        <dsp:cNvPr id="0" name=""/>
        <dsp:cNvSpPr/>
      </dsp:nvSpPr>
      <dsp:spPr>
        <a:xfrm>
          <a:off x="324408" y="1359117"/>
          <a:ext cx="91440" cy="1553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3BC9-B1E3-464F-B2DE-4BBDA227A0FD}">
      <dsp:nvSpPr>
        <dsp:cNvPr id="0" name=""/>
        <dsp:cNvSpPr/>
      </dsp:nvSpPr>
      <dsp:spPr>
        <a:xfrm>
          <a:off x="370128" y="833776"/>
          <a:ext cx="895299" cy="155382"/>
        </a:xfrm>
        <a:custGeom>
          <a:avLst/>
          <a:gdLst/>
          <a:ahLst/>
          <a:cxnLst/>
          <a:rect l="0" t="0" r="0" b="0"/>
          <a:pathLst>
            <a:path>
              <a:moveTo>
                <a:pt x="895299" y="0"/>
              </a:moveTo>
              <a:lnTo>
                <a:pt x="895299" y="77691"/>
              </a:lnTo>
              <a:lnTo>
                <a:pt x="0" y="77691"/>
              </a:lnTo>
              <a:lnTo>
                <a:pt x="0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EE336-B019-499C-B442-919A1BEAF377}">
      <dsp:nvSpPr>
        <dsp:cNvPr id="0" name=""/>
        <dsp:cNvSpPr/>
      </dsp:nvSpPr>
      <dsp:spPr>
        <a:xfrm>
          <a:off x="969461" y="1884458"/>
          <a:ext cx="110987" cy="865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5702"/>
              </a:lnTo>
              <a:lnTo>
                <a:pt x="110987" y="86570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B1AB8-1484-4975-A27D-0EB2A3CF3EEB}">
      <dsp:nvSpPr>
        <dsp:cNvPr id="0" name=""/>
        <dsp:cNvSpPr/>
      </dsp:nvSpPr>
      <dsp:spPr>
        <a:xfrm>
          <a:off x="969461" y="1884458"/>
          <a:ext cx="110987" cy="340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61"/>
              </a:lnTo>
              <a:lnTo>
                <a:pt x="110987" y="340361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8D3F7B-3A01-48D6-8ED4-99C2C22DFFFA}">
      <dsp:nvSpPr>
        <dsp:cNvPr id="0" name=""/>
        <dsp:cNvSpPr/>
      </dsp:nvSpPr>
      <dsp:spPr>
        <a:xfrm>
          <a:off x="1219707" y="1359117"/>
          <a:ext cx="91440" cy="1553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4032B-E7BC-463D-8F50-8AFA9B452587}">
      <dsp:nvSpPr>
        <dsp:cNvPr id="0" name=""/>
        <dsp:cNvSpPr/>
      </dsp:nvSpPr>
      <dsp:spPr>
        <a:xfrm>
          <a:off x="1219707" y="833776"/>
          <a:ext cx="91440" cy="1553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32020-C9CC-4EBA-A49D-CE27197AE61C}">
      <dsp:nvSpPr>
        <dsp:cNvPr id="0" name=""/>
        <dsp:cNvSpPr/>
      </dsp:nvSpPr>
      <dsp:spPr>
        <a:xfrm>
          <a:off x="1265428" y="833776"/>
          <a:ext cx="895299" cy="155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91"/>
              </a:lnTo>
              <a:lnTo>
                <a:pt x="895299" y="77691"/>
              </a:lnTo>
              <a:lnTo>
                <a:pt x="895299" y="155382"/>
              </a:lnTo>
            </a:path>
          </a:pathLst>
        </a:custGeom>
        <a:noFill/>
        <a:ln w="19050" cap="flat" cmpd="sng" algn="ctr">
          <a:solidFill>
            <a:srgbClr val="FFCE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294DD-291C-47C9-9E77-706CC0FADEE8}">
      <dsp:nvSpPr>
        <dsp:cNvPr id="0" name=""/>
        <dsp:cNvSpPr/>
      </dsp:nvSpPr>
      <dsp:spPr>
        <a:xfrm>
          <a:off x="895469" y="463818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</a:t>
          </a:r>
        </a:p>
      </dsp:txBody>
      <dsp:txXfrm>
        <a:off x="895469" y="463818"/>
        <a:ext cx="739917" cy="369958"/>
      </dsp:txXfrm>
    </dsp:sp>
    <dsp:sp modelId="{3E41D03F-E28F-4E77-84BC-7AAE14734580}">
      <dsp:nvSpPr>
        <dsp:cNvPr id="0" name=""/>
        <dsp:cNvSpPr/>
      </dsp:nvSpPr>
      <dsp:spPr>
        <a:xfrm>
          <a:off x="1790769" y="989159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</a:t>
          </a:r>
          <a:r>
            <a:rPr lang="it-IT" sz="900" kern="1200" dirty="0" err="1"/>
            <a:t>etc</a:t>
          </a:r>
          <a:endParaRPr lang="it-IT" sz="900" kern="1200" dirty="0"/>
        </a:p>
      </dsp:txBody>
      <dsp:txXfrm>
        <a:off x="1790769" y="989159"/>
        <a:ext cx="739917" cy="369958"/>
      </dsp:txXfrm>
    </dsp:sp>
    <dsp:sp modelId="{A03C63C1-10A6-4ED5-A38D-4418445F6804}">
      <dsp:nvSpPr>
        <dsp:cNvPr id="0" name=""/>
        <dsp:cNvSpPr/>
      </dsp:nvSpPr>
      <dsp:spPr>
        <a:xfrm>
          <a:off x="895469" y="989159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/home</a:t>
          </a:r>
        </a:p>
      </dsp:txBody>
      <dsp:txXfrm>
        <a:off x="895469" y="989159"/>
        <a:ext cx="739917" cy="369958"/>
      </dsp:txXfrm>
    </dsp:sp>
    <dsp:sp modelId="{4FDCE437-8DA5-491E-8D65-35FED28A7431}">
      <dsp:nvSpPr>
        <dsp:cNvPr id="0" name=""/>
        <dsp:cNvSpPr/>
      </dsp:nvSpPr>
      <dsp:spPr>
        <a:xfrm>
          <a:off x="895469" y="1514500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/Daniele</a:t>
          </a:r>
        </a:p>
      </dsp:txBody>
      <dsp:txXfrm>
        <a:off x="895469" y="1514500"/>
        <a:ext cx="739917" cy="369958"/>
      </dsp:txXfrm>
    </dsp:sp>
    <dsp:sp modelId="{4102D60A-5BC7-4E05-BCCC-71FA096579D4}">
      <dsp:nvSpPr>
        <dsp:cNvPr id="0" name=""/>
        <dsp:cNvSpPr/>
      </dsp:nvSpPr>
      <dsp:spPr>
        <a:xfrm>
          <a:off x="1080448" y="2039841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/documenti</a:t>
          </a:r>
        </a:p>
      </dsp:txBody>
      <dsp:txXfrm>
        <a:off x="1080448" y="2039841"/>
        <a:ext cx="739917" cy="369958"/>
      </dsp:txXfrm>
    </dsp:sp>
    <dsp:sp modelId="{78ACE8A6-533C-427E-8B54-AA7BC8ED3FF3}">
      <dsp:nvSpPr>
        <dsp:cNvPr id="0" name=""/>
        <dsp:cNvSpPr/>
      </dsp:nvSpPr>
      <dsp:spPr>
        <a:xfrm>
          <a:off x="1080448" y="2565182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/video</a:t>
          </a:r>
          <a:endParaRPr lang="it-IT" sz="900" kern="1200" dirty="0"/>
        </a:p>
      </dsp:txBody>
      <dsp:txXfrm>
        <a:off x="1080448" y="2565182"/>
        <a:ext cx="739917" cy="369958"/>
      </dsp:txXfrm>
    </dsp:sp>
    <dsp:sp modelId="{6EF7090F-CCDD-486E-AE20-D195A2BC3D72}">
      <dsp:nvSpPr>
        <dsp:cNvPr id="0" name=""/>
        <dsp:cNvSpPr/>
      </dsp:nvSpPr>
      <dsp:spPr>
        <a:xfrm>
          <a:off x="169" y="989159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/mnt</a:t>
          </a:r>
        </a:p>
      </dsp:txBody>
      <dsp:txXfrm>
        <a:off x="169" y="989159"/>
        <a:ext cx="739917" cy="369958"/>
      </dsp:txXfrm>
    </dsp:sp>
    <dsp:sp modelId="{4092DC65-22A2-4A95-8265-EC6D44A767B6}">
      <dsp:nvSpPr>
        <dsp:cNvPr id="0" name=""/>
        <dsp:cNvSpPr/>
      </dsp:nvSpPr>
      <dsp:spPr>
        <a:xfrm>
          <a:off x="169" y="1514500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/drive1</a:t>
          </a:r>
        </a:p>
      </dsp:txBody>
      <dsp:txXfrm>
        <a:off x="169" y="1514500"/>
        <a:ext cx="739917" cy="369958"/>
      </dsp:txXfrm>
    </dsp:sp>
    <dsp:sp modelId="{92A7A327-9784-4F47-AEFF-D92EAFE87EC4}">
      <dsp:nvSpPr>
        <dsp:cNvPr id="0" name=""/>
        <dsp:cNvSpPr/>
      </dsp:nvSpPr>
      <dsp:spPr>
        <a:xfrm>
          <a:off x="185149" y="2039841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/</a:t>
          </a:r>
          <a:r>
            <a:rPr lang="it-IT" sz="1400" kern="1200" dirty="0" err="1"/>
            <a:t>CodingZero</a:t>
          </a:r>
          <a:endParaRPr lang="it-IT" sz="1400" kern="1200" dirty="0"/>
        </a:p>
      </dsp:txBody>
      <dsp:txXfrm>
        <a:off x="185149" y="2039841"/>
        <a:ext cx="739917" cy="369958"/>
      </dsp:txXfrm>
    </dsp:sp>
    <dsp:sp modelId="{A7687045-CE8F-4FF6-B517-E60530CEBCFF}">
      <dsp:nvSpPr>
        <dsp:cNvPr id="0" name=""/>
        <dsp:cNvSpPr/>
      </dsp:nvSpPr>
      <dsp:spPr>
        <a:xfrm>
          <a:off x="185149" y="2565182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QuellaFoto.png</a:t>
          </a:r>
        </a:p>
      </dsp:txBody>
      <dsp:txXfrm>
        <a:off x="185149" y="2565182"/>
        <a:ext cx="739917" cy="369958"/>
      </dsp:txXfrm>
    </dsp:sp>
    <dsp:sp modelId="{375A12E5-250E-470E-BE4A-95FFC2A0EDD0}">
      <dsp:nvSpPr>
        <dsp:cNvPr id="0" name=""/>
        <dsp:cNvSpPr/>
      </dsp:nvSpPr>
      <dsp:spPr>
        <a:xfrm>
          <a:off x="185149" y="3090523"/>
          <a:ext cx="739917" cy="369958"/>
        </a:xfrm>
        <a:prstGeom prst="rect">
          <a:avLst/>
        </a:prstGeom>
        <a:solidFill>
          <a:srgbClr val="343D9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YouLostThe</a:t>
          </a:r>
          <a:br>
            <a:rPr lang="it-IT" sz="1200" kern="1200" dirty="0"/>
          </a:br>
          <a:r>
            <a:rPr lang="it-IT" sz="1200" kern="1200" dirty="0"/>
            <a:t>Game.sh</a:t>
          </a:r>
        </a:p>
      </dsp:txBody>
      <dsp:txXfrm>
        <a:off x="185149" y="3090523"/>
        <a:ext cx="739917" cy="369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8E7E1-DB9C-4F33-AFD6-7C86E5523732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81B73-1AD0-431C-8A77-CAF334F26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715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81B73-1AD0-431C-8A77-CAF334F269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064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33C46A-3B37-E200-284C-8F0C9B028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E04CE5-63E5-83F1-BCFA-892D17B9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BF13A1-1E3E-0F53-E689-D79FA779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26FB3B-E497-5B80-2771-A47DE5C1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1DEA58-46AD-13CD-5602-0B507EF5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2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6C4D84-2EB7-56AF-C1F5-4865730B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AF6E7B-F75D-5F7D-6FCE-171E98271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702E9E-0CD1-230B-59E0-8F44601C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A47AF7-D598-05C2-8B82-ACA3E4DB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FCCC88-3557-3E6F-630B-B3FB0694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982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3729D10-893C-E047-4CE4-428D4D543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18E93C8-C3A7-40DE-DA5E-FEC877791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662813-45A0-0DA3-61A4-FFAD7534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8A8FFA-BCD4-19B3-AC0A-1CA949C5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4ACA23-0DC9-FA6C-CA65-C7A92250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52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D5A0AE-85F0-CF92-6EB6-4BA582D7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73A7DA-FC6A-37E6-FACD-2F67D19C1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FED7CF-D267-93D8-B7D9-B44A8C40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0899F6-DFC3-FCE9-184E-1B1F9E86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2946ED-71C4-51E6-D7C6-13C613C1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5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C06D81-97C0-D6B9-2CC8-9CE9AA5A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3F7B7A-59B0-CD4C-B8A7-C9C2B732D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60CCE9-4CA1-42B9-B241-10EC113B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2159DD-BD75-EEC1-3D9E-9B04A39C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25F21B-B204-6DDB-A694-BC6419B8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9CD1B9-1021-EA28-446B-88FA47E0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F5B25B-ED92-B229-92BC-2ED94FE2F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9FA39A-5CD2-A002-B0F0-B1E4227EF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A8E02E4-8B81-A598-216A-9B144457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7AF76-EE06-6618-BAD6-58FD4AC0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412E51-34A6-90B1-75DC-55528574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72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5B5A6-48F6-86A4-0654-8B0446C3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3E46A-4ACC-33A0-B2A1-DDC6AC1B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BAFAC10-BDEC-46A3-68B4-92ABBFA14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A836D85-BC16-A85E-A1AF-25FC68A4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851FB87-4DDC-181A-B476-761D14649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613A0D-B5C6-791C-6F88-1F6FAB4AC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5A0DE76-11DC-20B8-7A93-4722AEF7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51DB2F-9EC2-33D4-9B5C-3AC81708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18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8B4880-8E74-50F3-1577-20D80D18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538021-8927-7974-36CB-761EAD9A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DB522F-F746-E6C2-518B-DF43880E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FD3E76-1BA4-0E93-7BDA-3DC4D752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46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2A862EF-E4EB-AE25-6FFD-16D48128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B9E7E3F-62A3-1A75-3986-FA1A1F46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E2087C-CFC8-E8DC-C39E-2BA42EA2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1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16924D-59CB-A13A-990A-8528F4CB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684339-461C-EDF2-3C50-7A009BD63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B9C1AB-7092-6080-3266-957A0257C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9DB241-4B17-C487-E4AF-012EA6F0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426D6B-2C8C-4724-BE5C-64C4296F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C816DB-D019-D013-24F3-C1EA8535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25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CFC6A-D782-1796-6986-F1A11F39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2A14057-658C-1973-2B8F-A5AE14D56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193AEC-F2B5-6488-E340-7FCF10684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4A6B1C-D828-D9D8-9FC1-0BD8847A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E1FD6E-A1D6-4F57-E85D-7E227D4B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5CF8EA9-47E1-7106-27F3-D81C8569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09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812E211-14A3-5B51-09FA-1E8A6608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478945-2B7D-227E-D0AB-8E4DFC2BD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0FC976-93DF-9835-A478-7466E9964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AD510C-D1D3-4166-B02F-71BA107BDFE0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2AE27C-56E0-0A54-D720-9B067B373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1BFA93-3218-74B8-D6D7-D1FB0A0CF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F992EA-E724-4302-91E4-8B6BA8B32B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728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pinguino, uccello, giocattolo, Uccello incapace di volare&#10;&#10;Descrizione generata automaticamente">
            <a:extLst>
              <a:ext uri="{FF2B5EF4-FFF2-40B4-BE49-F238E27FC236}">
                <a16:creationId xmlns:a16="http://schemas.microsoft.com/office/drawing/2014/main" id="{FE97727C-27C2-A39B-3F08-FFB594237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58" y="1202826"/>
            <a:ext cx="3019882" cy="359509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3D5F215-F1FC-EDAF-470A-452CDC737C40}"/>
              </a:ext>
            </a:extLst>
          </p:cNvPr>
          <p:cNvSpPr txBox="1"/>
          <p:nvPr/>
        </p:nvSpPr>
        <p:spPr>
          <a:xfrm>
            <a:off x="3043237" y="4959849"/>
            <a:ext cx="6105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Preparatevi a entrare nel </a:t>
            </a:r>
            <a:r>
              <a:rPr lang="it-IT" sz="2000" b="1" dirty="0">
                <a:solidFill>
                  <a:srgbClr val="343D92"/>
                </a:solidFill>
              </a:rPr>
              <a:t>mondo di Linux</a:t>
            </a:r>
            <a:r>
              <a:rPr lang="it-IT" sz="2000" dirty="0">
                <a:solidFill>
                  <a:srgbClr val="343D92"/>
                </a:solidFill>
              </a:rPr>
              <a:t>: dove </a:t>
            </a:r>
            <a:r>
              <a:rPr lang="it-IT" sz="2000" b="1" dirty="0">
                <a:solidFill>
                  <a:srgbClr val="343D92"/>
                </a:solidFill>
              </a:rPr>
              <a:t>il pinguino regna </a:t>
            </a:r>
            <a:r>
              <a:rPr lang="it-IT" sz="2000" dirty="0">
                <a:solidFill>
                  <a:srgbClr val="343D92"/>
                </a:solidFill>
              </a:rPr>
              <a:t>e potrete dire </a:t>
            </a:r>
            <a:r>
              <a:rPr lang="it-IT" sz="2000" b="1" dirty="0">
                <a:solidFill>
                  <a:srgbClr val="343D92"/>
                </a:solidFill>
              </a:rPr>
              <a:t>addio ai riavvii forzati!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513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5381625" y="889843"/>
            <a:ext cx="62960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D’ACCORDO, E COME LO INSTALLO?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Per ognuna delle seguenti opzioni avrete delle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guide linkate nella repository GIT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del corso.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Installare Ubuntu su una macchina vergine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o formattarne una non vergine.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Installare WSL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(Windows Subsystem for Linux), questo vi permetterà di avere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dentro windows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una shell Linux.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Installare un software di virtualizzazione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come «Oracle Virtual Box».</a:t>
            </a:r>
          </a:p>
        </p:txBody>
      </p:sp>
      <p:pic>
        <p:nvPicPr>
          <p:cNvPr id="13" name="Immagine 12" descr="Immagine che contiene testo, Dispositivo di output, Dispositivo elettronico, Personal Computer&#10;&#10;Descrizione generata automaticamente">
            <a:extLst>
              <a:ext uri="{FF2B5EF4-FFF2-40B4-BE49-F238E27FC236}">
                <a16:creationId xmlns:a16="http://schemas.microsoft.com/office/drawing/2014/main" id="{A230D38A-C885-0182-E0C6-7F49F296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350" y="1037768"/>
            <a:ext cx="4340352" cy="4782464"/>
          </a:xfrm>
          <a:prstGeom prst="rect">
            <a:avLst/>
          </a:prstGeom>
        </p:spPr>
      </p:pic>
      <p:pic>
        <p:nvPicPr>
          <p:cNvPr id="14" name="Immagine 13" descr="Immagine che contiene giocattolo, pinguino, cartone animato&#10;&#10;Descrizione generata automaticamente">
            <a:extLst>
              <a:ext uri="{FF2B5EF4-FFF2-40B4-BE49-F238E27FC236}">
                <a16:creationId xmlns:a16="http://schemas.microsoft.com/office/drawing/2014/main" id="{E5553E9E-C678-8307-73A4-ECC6BFCA0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11268023" y="-1148385"/>
            <a:ext cx="1847954" cy="184795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54BC92F-050C-88A1-70C3-E4336309FCDD}"/>
              </a:ext>
            </a:extLst>
          </p:cNvPr>
          <p:cNvSpPr txBox="1"/>
          <p:nvPr/>
        </p:nvSpPr>
        <p:spPr>
          <a:xfrm rot="7336327">
            <a:off x="-6255204" y="-3604338"/>
            <a:ext cx="640499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MA QUINDI PERCHÉ UN PINGUINO?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mascotte ufficiale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di Linux è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pinguino Tux.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Il suo nome potrebbe derivare dal fatto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il suo aspetto ricorda uno smoking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(tuxedo in inglese).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Tux è diventato la mascotte ufficiale perché incarna lo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spirito amichevole e non troppo serio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di Linus, il quale decise di trasmettere questi valori anche alla sua creatura.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130E264-FB6E-CA93-3A46-90D009C53640}"/>
              </a:ext>
            </a:extLst>
          </p:cNvPr>
          <p:cNvSpPr txBox="1"/>
          <p:nvPr/>
        </p:nvSpPr>
        <p:spPr>
          <a:xfrm rot="8752023">
            <a:off x="-6819954" y="6223058"/>
            <a:ext cx="640499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MACCHINE VIRTUALI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Le </a:t>
            </a:r>
            <a:r>
              <a:rPr lang="it-IT" sz="2000" b="1" dirty="0">
                <a:solidFill>
                  <a:srgbClr val="343D92"/>
                </a:solidFill>
              </a:rPr>
              <a:t>macchine virtuali</a:t>
            </a:r>
            <a:r>
              <a:rPr lang="it-IT" sz="2000" dirty="0">
                <a:solidFill>
                  <a:srgbClr val="343D92"/>
                </a:solidFill>
              </a:rPr>
              <a:t> (VM) sono ambienti software che </a:t>
            </a:r>
            <a:r>
              <a:rPr lang="it-IT" sz="2000" b="1" dirty="0">
                <a:solidFill>
                  <a:srgbClr val="343D92"/>
                </a:solidFill>
              </a:rPr>
              <a:t>emulano l’hardware di un computer reale</a:t>
            </a:r>
            <a:r>
              <a:rPr lang="it-IT" sz="2000" dirty="0">
                <a:solidFill>
                  <a:srgbClr val="343D92"/>
                </a:solidFill>
              </a:rPr>
              <a:t>, permettendo di eseguire più sistemi operativi in parallelo su un’unica macchina fisica.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Attraverso una </a:t>
            </a:r>
            <a:r>
              <a:rPr lang="it-IT" sz="2000" b="1" dirty="0" err="1">
                <a:solidFill>
                  <a:srgbClr val="343D92"/>
                </a:solidFill>
              </a:rPr>
              <a:t>hypervisor</a:t>
            </a:r>
            <a:r>
              <a:rPr lang="it-IT" sz="2000" dirty="0">
                <a:solidFill>
                  <a:srgbClr val="343D92"/>
                </a:solidFill>
              </a:rPr>
              <a:t> (come </a:t>
            </a:r>
            <a:r>
              <a:rPr lang="it-IT" sz="2000" dirty="0" err="1">
                <a:solidFill>
                  <a:srgbClr val="343D92"/>
                </a:solidFill>
              </a:rPr>
              <a:t>VirtualBox</a:t>
            </a:r>
            <a:r>
              <a:rPr lang="it-IT" sz="2000" dirty="0">
                <a:solidFill>
                  <a:srgbClr val="343D92"/>
                </a:solidFill>
              </a:rPr>
              <a:t>), la VM </a:t>
            </a:r>
            <a:r>
              <a:rPr lang="it-IT" sz="2000" b="1" dirty="0">
                <a:solidFill>
                  <a:srgbClr val="343D92"/>
                </a:solidFill>
              </a:rPr>
              <a:t>utilizza le risorse del sistema </a:t>
            </a:r>
            <a:r>
              <a:rPr lang="it-IT" sz="2000" dirty="0" err="1">
                <a:solidFill>
                  <a:srgbClr val="343D92"/>
                </a:solidFill>
              </a:rPr>
              <a:t>host</a:t>
            </a:r>
            <a:r>
              <a:rPr lang="it-IT" sz="2000" dirty="0">
                <a:solidFill>
                  <a:srgbClr val="343D92"/>
                </a:solidFill>
              </a:rPr>
              <a:t> (come CPU, RAM e disco) per </a:t>
            </a:r>
            <a:r>
              <a:rPr lang="it-IT" sz="2000" b="1" dirty="0">
                <a:solidFill>
                  <a:srgbClr val="343D92"/>
                </a:solidFill>
              </a:rPr>
              <a:t>creare</a:t>
            </a:r>
            <a:r>
              <a:rPr lang="it-IT" sz="2000" dirty="0">
                <a:solidFill>
                  <a:srgbClr val="343D92"/>
                </a:solidFill>
              </a:rPr>
              <a:t> uno </a:t>
            </a:r>
            <a:r>
              <a:rPr lang="it-IT" sz="2000" b="1" dirty="0">
                <a:solidFill>
                  <a:srgbClr val="343D92"/>
                </a:solidFill>
              </a:rPr>
              <a:t>spazio virtuale </a:t>
            </a:r>
            <a:r>
              <a:rPr lang="it-IT" sz="2000" dirty="0">
                <a:solidFill>
                  <a:srgbClr val="343D92"/>
                </a:solidFill>
              </a:rPr>
              <a:t>dove un sistema operativo guest può funzionare indipendentemente.</a:t>
            </a:r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AC8B4446-43A4-B33B-5489-ACFB89C53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1013">
            <a:off x="9913256" y="-2735259"/>
            <a:ext cx="1465489" cy="12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82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1259174"/>
            <a:ext cx="640499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MACCHINE VIRTUALI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Le </a:t>
            </a:r>
            <a:r>
              <a:rPr lang="it-IT" sz="2000" b="1" dirty="0">
                <a:solidFill>
                  <a:srgbClr val="343D92"/>
                </a:solidFill>
              </a:rPr>
              <a:t>macchine virtuali</a:t>
            </a:r>
            <a:r>
              <a:rPr lang="it-IT" sz="2000" dirty="0">
                <a:solidFill>
                  <a:srgbClr val="343D92"/>
                </a:solidFill>
              </a:rPr>
              <a:t> (VM) sono ambienti software che </a:t>
            </a:r>
            <a:r>
              <a:rPr lang="it-IT" sz="2000" b="1" dirty="0">
                <a:solidFill>
                  <a:srgbClr val="343D92"/>
                </a:solidFill>
              </a:rPr>
              <a:t>emulano l’hardware di un computer reale</a:t>
            </a:r>
            <a:r>
              <a:rPr lang="it-IT" sz="2000" dirty="0">
                <a:solidFill>
                  <a:srgbClr val="343D92"/>
                </a:solidFill>
              </a:rPr>
              <a:t>, permettendo di eseguire più sistemi operativi in parallelo su un’unica macchina fisica.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Attraverso una </a:t>
            </a:r>
            <a:r>
              <a:rPr lang="it-IT" sz="2000" b="1" dirty="0" err="1">
                <a:solidFill>
                  <a:srgbClr val="343D92"/>
                </a:solidFill>
              </a:rPr>
              <a:t>hypervisor</a:t>
            </a:r>
            <a:r>
              <a:rPr lang="it-IT" sz="2000" dirty="0">
                <a:solidFill>
                  <a:srgbClr val="343D92"/>
                </a:solidFill>
              </a:rPr>
              <a:t> (come </a:t>
            </a:r>
            <a:r>
              <a:rPr lang="it-IT" sz="2000" dirty="0" err="1">
                <a:solidFill>
                  <a:srgbClr val="343D92"/>
                </a:solidFill>
              </a:rPr>
              <a:t>VirtualBox</a:t>
            </a:r>
            <a:r>
              <a:rPr lang="it-IT" sz="2000" dirty="0">
                <a:solidFill>
                  <a:srgbClr val="343D92"/>
                </a:solidFill>
              </a:rPr>
              <a:t>), la VM </a:t>
            </a:r>
            <a:r>
              <a:rPr lang="it-IT" sz="2000" b="1" dirty="0">
                <a:solidFill>
                  <a:srgbClr val="343D92"/>
                </a:solidFill>
              </a:rPr>
              <a:t>utilizza le risorse del sistema </a:t>
            </a:r>
            <a:r>
              <a:rPr lang="it-IT" sz="2000" dirty="0" err="1">
                <a:solidFill>
                  <a:srgbClr val="343D92"/>
                </a:solidFill>
              </a:rPr>
              <a:t>host</a:t>
            </a:r>
            <a:r>
              <a:rPr lang="it-IT" sz="2000" dirty="0">
                <a:solidFill>
                  <a:srgbClr val="343D92"/>
                </a:solidFill>
              </a:rPr>
              <a:t> (come CPU, RAM e disco) per </a:t>
            </a:r>
            <a:r>
              <a:rPr lang="it-IT" sz="2000" b="1" dirty="0">
                <a:solidFill>
                  <a:srgbClr val="343D92"/>
                </a:solidFill>
              </a:rPr>
              <a:t>creare</a:t>
            </a:r>
            <a:r>
              <a:rPr lang="it-IT" sz="2000" dirty="0">
                <a:solidFill>
                  <a:srgbClr val="343D92"/>
                </a:solidFill>
              </a:rPr>
              <a:t> uno </a:t>
            </a:r>
            <a:r>
              <a:rPr lang="it-IT" sz="2000" b="1" dirty="0">
                <a:solidFill>
                  <a:srgbClr val="343D92"/>
                </a:solidFill>
              </a:rPr>
              <a:t>spazio virtuale </a:t>
            </a:r>
            <a:r>
              <a:rPr lang="it-IT" sz="2000" dirty="0">
                <a:solidFill>
                  <a:srgbClr val="343D92"/>
                </a:solidFill>
              </a:rPr>
              <a:t>dove un sistema operativo guest può funzionare indipendentemente.</a:t>
            </a:r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A77C31-C8CE-C4AF-01AE-A18FD3D25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32030">
            <a:off x="2911491" y="-1116913"/>
            <a:ext cx="267138" cy="26713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430CD1-F80E-8B45-F684-4FA09775164A}"/>
              </a:ext>
            </a:extLst>
          </p:cNvPr>
          <p:cNvSpPr txBox="1"/>
          <p:nvPr/>
        </p:nvSpPr>
        <p:spPr>
          <a:xfrm>
            <a:off x="13280571" y="8694058"/>
            <a:ext cx="1558020" cy="188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PERCHÉ È IMPORTANTE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L’importanza di Linux risiede, come abbiamo già detto, nella sua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capacità di adattarsi a contesti diversi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dalla gestione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 quella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embedded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RasbperryPi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etc.).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È la spina dorsale dell’infrastruttura tecnologica globale, essendo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utilizzato in oltre il 90% dei 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che gestiscono Internet.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Inoltre, la sua natura open source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scovare vulnerabilità in tempo zero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rendendolo di fatto uno dei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sistemi operativi più sicuri al mondo.</a:t>
            </a:r>
          </a:p>
        </p:txBody>
      </p:sp>
      <p:pic>
        <p:nvPicPr>
          <p:cNvPr id="8" name="Immagine 7" descr="Immagine che contiene testo, Dispositivo di output, Dispositivo elettronico, Personal Computer&#10;&#10;Descrizione generata automaticamente">
            <a:extLst>
              <a:ext uri="{FF2B5EF4-FFF2-40B4-BE49-F238E27FC236}">
                <a16:creationId xmlns:a16="http://schemas.microsoft.com/office/drawing/2014/main" id="{3C165CA9-DE0E-90CA-2464-D4A2464BC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74604" flipH="1">
            <a:off x="-1868359" y="7442200"/>
            <a:ext cx="2272260" cy="2503714"/>
          </a:xfrm>
          <a:prstGeom prst="rect">
            <a:avLst/>
          </a:prstGeom>
        </p:spPr>
      </p:pic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09DA33C8-F589-D4DC-B21E-D29AFCA55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25" y="1445310"/>
            <a:ext cx="4528750" cy="3967379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4249203B-1045-5758-FB28-8EA5376A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09976">
            <a:off x="-6925848" y="1047749"/>
            <a:ext cx="4762500" cy="47625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E45792-78DD-6943-1D86-F770BAD17454}"/>
              </a:ext>
            </a:extLst>
          </p:cNvPr>
          <p:cNvSpPr txBox="1"/>
          <p:nvPr/>
        </p:nvSpPr>
        <p:spPr>
          <a:xfrm rot="2956391">
            <a:off x="14003538" y="1363432"/>
            <a:ext cx="50658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WINDOW’S SUBSYSTEM FOR LINUX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Windows Subsystem for Linux (WSL)</a:t>
            </a:r>
            <a:r>
              <a:rPr lang="it-IT" sz="2000" dirty="0">
                <a:solidFill>
                  <a:srgbClr val="343D92"/>
                </a:solidFill>
              </a:rPr>
              <a:t> è una funzionalità di Windows che </a:t>
            </a:r>
            <a:r>
              <a:rPr lang="it-IT" sz="2000" b="1" dirty="0">
                <a:solidFill>
                  <a:srgbClr val="343D92"/>
                </a:solidFill>
              </a:rPr>
              <a:t>permette di eseguire un ambiente Linux direttamente su Windows</a:t>
            </a:r>
            <a:r>
              <a:rPr lang="it-IT" sz="2000" dirty="0">
                <a:solidFill>
                  <a:srgbClr val="343D92"/>
                </a:solidFill>
              </a:rPr>
              <a:t>, senza la necessità di una macchina virtuale o del dual boot. </a:t>
            </a:r>
            <a:br>
              <a:rPr lang="it-IT" sz="2000" dirty="0">
                <a:solidFill>
                  <a:srgbClr val="343D92"/>
                </a:solidFill>
              </a:rPr>
            </a:br>
            <a:br>
              <a:rPr lang="it-IT" sz="2000" dirty="0">
                <a:solidFill>
                  <a:srgbClr val="343D92"/>
                </a:solidFill>
              </a:rPr>
            </a:br>
            <a:r>
              <a:rPr lang="it-IT" sz="2000" dirty="0">
                <a:solidFill>
                  <a:srgbClr val="343D92"/>
                </a:solidFill>
              </a:rPr>
              <a:t>WSL fornisce </a:t>
            </a:r>
            <a:r>
              <a:rPr lang="it-IT" sz="2000" b="1" dirty="0">
                <a:solidFill>
                  <a:srgbClr val="343D92"/>
                </a:solidFill>
              </a:rPr>
              <a:t>un’implementazione leggera del kernel Linux</a:t>
            </a:r>
            <a:r>
              <a:rPr lang="it-IT" sz="2000" dirty="0">
                <a:solidFill>
                  <a:srgbClr val="343D92"/>
                </a:solidFill>
              </a:rPr>
              <a:t>, consentendo agli utenti di </a:t>
            </a:r>
            <a:r>
              <a:rPr lang="it-IT" sz="2000" b="1" dirty="0">
                <a:solidFill>
                  <a:srgbClr val="343D92"/>
                </a:solidFill>
              </a:rPr>
              <a:t>eseguire la riga di comando </a:t>
            </a:r>
            <a:r>
              <a:rPr lang="it-IT" sz="2000" dirty="0">
                <a:solidFill>
                  <a:srgbClr val="343D92"/>
                </a:solidFill>
              </a:rPr>
              <a:t>e strumenti nativi di Linux </a:t>
            </a:r>
            <a:r>
              <a:rPr lang="it-IT" sz="2000" b="1" dirty="0">
                <a:solidFill>
                  <a:srgbClr val="343D92"/>
                </a:solidFill>
              </a:rPr>
              <a:t>direttamente su Windows.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287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5381625" y="1197620"/>
            <a:ext cx="629602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WINDOW’S SUBSYSTEM FOR LINUX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Windows Subsystem for Linux (WSL)</a:t>
            </a:r>
            <a:r>
              <a:rPr lang="it-IT" sz="2000" dirty="0">
                <a:solidFill>
                  <a:srgbClr val="343D92"/>
                </a:solidFill>
              </a:rPr>
              <a:t> è una funzionalità di Windows che </a:t>
            </a:r>
            <a:r>
              <a:rPr lang="it-IT" sz="2000" b="1" dirty="0">
                <a:solidFill>
                  <a:srgbClr val="343D92"/>
                </a:solidFill>
              </a:rPr>
              <a:t>permette di eseguire un ambiente Linux direttamente su Windows</a:t>
            </a:r>
            <a:r>
              <a:rPr lang="it-IT" sz="2000" dirty="0">
                <a:solidFill>
                  <a:srgbClr val="343D92"/>
                </a:solidFill>
              </a:rPr>
              <a:t>, senza la necessità di una macchina virtuale o del dual boot. </a:t>
            </a:r>
            <a:br>
              <a:rPr lang="it-IT" sz="2000" dirty="0">
                <a:solidFill>
                  <a:srgbClr val="343D92"/>
                </a:solidFill>
              </a:rPr>
            </a:br>
            <a:br>
              <a:rPr lang="it-IT" sz="2000" dirty="0">
                <a:solidFill>
                  <a:srgbClr val="343D92"/>
                </a:solidFill>
              </a:rPr>
            </a:br>
            <a:r>
              <a:rPr lang="it-IT" sz="2000" dirty="0">
                <a:solidFill>
                  <a:srgbClr val="343D92"/>
                </a:solidFill>
              </a:rPr>
              <a:t>WSL fornisce </a:t>
            </a:r>
            <a:r>
              <a:rPr lang="it-IT" sz="2000" b="1" dirty="0">
                <a:solidFill>
                  <a:srgbClr val="343D92"/>
                </a:solidFill>
              </a:rPr>
              <a:t>un’implementazione leggera del kernel Linux</a:t>
            </a:r>
            <a:r>
              <a:rPr lang="it-IT" sz="2000" dirty="0">
                <a:solidFill>
                  <a:srgbClr val="343D92"/>
                </a:solidFill>
              </a:rPr>
              <a:t>, consentendo agli utenti di </a:t>
            </a:r>
            <a:r>
              <a:rPr lang="it-IT" sz="2000" b="1" dirty="0">
                <a:solidFill>
                  <a:srgbClr val="343D92"/>
                </a:solidFill>
              </a:rPr>
              <a:t>eseguire la riga di comando </a:t>
            </a:r>
            <a:r>
              <a:rPr lang="it-IT" sz="2000" dirty="0">
                <a:solidFill>
                  <a:srgbClr val="343D92"/>
                </a:solidFill>
              </a:rPr>
              <a:t>e strumenti nativi di Linux </a:t>
            </a:r>
            <a:r>
              <a:rPr lang="it-IT" sz="2000" b="1" dirty="0">
                <a:solidFill>
                  <a:srgbClr val="343D92"/>
                </a:solidFill>
              </a:rPr>
              <a:t>direttamente su Windows.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D65CD99-F792-900B-6D75-7F9BFD3CE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50" y="1047750"/>
            <a:ext cx="4762500" cy="4762500"/>
          </a:xfrm>
          <a:prstGeom prst="rect">
            <a:avLst/>
          </a:prstGeom>
        </p:spPr>
      </p:pic>
      <p:pic>
        <p:nvPicPr>
          <p:cNvPr id="6" name="Immagine 5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40289D7-1736-E56C-B519-BC0AA3B7F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64707">
            <a:off x="-1333500" y="9571021"/>
            <a:ext cx="547300" cy="47945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4A1A9C-5568-BCFD-483A-06F18B9ACDFC}"/>
              </a:ext>
            </a:extLst>
          </p:cNvPr>
          <p:cNvSpPr txBox="1"/>
          <p:nvPr/>
        </p:nvSpPr>
        <p:spPr>
          <a:xfrm rot="5965935">
            <a:off x="-7558659" y="-1298079"/>
            <a:ext cx="3253360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MACCHINE VIRTUALI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Le </a:t>
            </a:r>
            <a:r>
              <a:rPr lang="it-IT" sz="2000" b="1" dirty="0">
                <a:solidFill>
                  <a:srgbClr val="343D92"/>
                </a:solidFill>
              </a:rPr>
              <a:t>macchine virtuali</a:t>
            </a:r>
            <a:r>
              <a:rPr lang="it-IT" sz="2000" dirty="0">
                <a:solidFill>
                  <a:srgbClr val="343D92"/>
                </a:solidFill>
              </a:rPr>
              <a:t> (VM) sono ambienti software che </a:t>
            </a:r>
            <a:r>
              <a:rPr lang="it-IT" sz="2000" b="1" dirty="0">
                <a:solidFill>
                  <a:srgbClr val="343D92"/>
                </a:solidFill>
              </a:rPr>
              <a:t>emulano l’hardware di un computer reale</a:t>
            </a:r>
            <a:r>
              <a:rPr lang="it-IT" sz="2000" dirty="0">
                <a:solidFill>
                  <a:srgbClr val="343D92"/>
                </a:solidFill>
              </a:rPr>
              <a:t>, permettendo di eseguire più sistemi operativi in parallelo su un’unica macchina fisica.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Attraverso una </a:t>
            </a:r>
            <a:r>
              <a:rPr lang="it-IT" sz="2000" b="1" dirty="0" err="1">
                <a:solidFill>
                  <a:srgbClr val="343D92"/>
                </a:solidFill>
              </a:rPr>
              <a:t>hypervisor</a:t>
            </a:r>
            <a:r>
              <a:rPr lang="it-IT" sz="2000" dirty="0">
                <a:solidFill>
                  <a:srgbClr val="343D92"/>
                </a:solidFill>
              </a:rPr>
              <a:t> (come </a:t>
            </a:r>
            <a:r>
              <a:rPr lang="it-IT" sz="2000" dirty="0" err="1">
                <a:solidFill>
                  <a:srgbClr val="343D92"/>
                </a:solidFill>
              </a:rPr>
              <a:t>VirtualBox</a:t>
            </a:r>
            <a:r>
              <a:rPr lang="it-IT" sz="2000" dirty="0">
                <a:solidFill>
                  <a:srgbClr val="343D92"/>
                </a:solidFill>
              </a:rPr>
              <a:t>), la VM </a:t>
            </a:r>
            <a:r>
              <a:rPr lang="it-IT" sz="2000" b="1" dirty="0">
                <a:solidFill>
                  <a:srgbClr val="343D92"/>
                </a:solidFill>
              </a:rPr>
              <a:t>utilizza le risorse del sistema </a:t>
            </a:r>
            <a:r>
              <a:rPr lang="it-IT" sz="2000" dirty="0" err="1">
                <a:solidFill>
                  <a:srgbClr val="343D92"/>
                </a:solidFill>
              </a:rPr>
              <a:t>host</a:t>
            </a:r>
            <a:r>
              <a:rPr lang="it-IT" sz="2000" dirty="0">
                <a:solidFill>
                  <a:srgbClr val="343D92"/>
                </a:solidFill>
              </a:rPr>
              <a:t> (come CPU, RAM e disco) per </a:t>
            </a:r>
            <a:r>
              <a:rPr lang="it-IT" sz="2000" b="1" dirty="0">
                <a:solidFill>
                  <a:srgbClr val="343D92"/>
                </a:solidFill>
              </a:rPr>
              <a:t>creare</a:t>
            </a:r>
            <a:r>
              <a:rPr lang="it-IT" sz="2000" dirty="0">
                <a:solidFill>
                  <a:srgbClr val="343D92"/>
                </a:solidFill>
              </a:rPr>
              <a:t> uno </a:t>
            </a:r>
            <a:r>
              <a:rPr lang="it-IT" sz="2000" b="1" dirty="0">
                <a:solidFill>
                  <a:srgbClr val="343D92"/>
                </a:solidFill>
              </a:rPr>
              <a:t>spazio virtuale </a:t>
            </a:r>
            <a:r>
              <a:rPr lang="it-IT" sz="2000" dirty="0">
                <a:solidFill>
                  <a:srgbClr val="343D92"/>
                </a:solidFill>
              </a:rPr>
              <a:t>dove un sistema operativo guest può funzionare indipendentemente.</a:t>
            </a:r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751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vestiti, persona, schermata&#10;&#10;Descrizione generata automaticamente">
            <a:extLst>
              <a:ext uri="{FF2B5EF4-FFF2-40B4-BE49-F238E27FC236}">
                <a16:creationId xmlns:a16="http://schemas.microsoft.com/office/drawing/2014/main" id="{85863441-60AA-7B2A-17B0-814D63D74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13" y="1044863"/>
            <a:ext cx="5292438" cy="3102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magine 5" descr="Immagine che contiene testo, Viso umano, schermata, Auricolari&#10;&#10;Descrizione generata automaticamente">
            <a:extLst>
              <a:ext uri="{FF2B5EF4-FFF2-40B4-BE49-F238E27FC236}">
                <a16:creationId xmlns:a16="http://schemas.microsoft.com/office/drawing/2014/main" id="{375E115F-431F-B2EA-736B-CB4214FD2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5"/>
          <a:stretch/>
        </p:blipFill>
        <p:spPr>
          <a:xfrm>
            <a:off x="536350" y="1062182"/>
            <a:ext cx="5292438" cy="3067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FFA06F-1F51-2D6C-48D2-9FABBDA3F873}"/>
              </a:ext>
            </a:extLst>
          </p:cNvPr>
          <p:cNvSpPr txBox="1"/>
          <p:nvPr/>
        </p:nvSpPr>
        <p:spPr>
          <a:xfrm>
            <a:off x="2289047" y="4978137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Non avete scuse, </a:t>
            </a:r>
            <a:r>
              <a:rPr lang="it-IT" sz="2000" b="1" dirty="0">
                <a:solidFill>
                  <a:srgbClr val="343D92"/>
                </a:solidFill>
              </a:rPr>
              <a:t>gira pure su un tostapane…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9" name="Immagine 8" descr="Immagine che contiene interno, elettronica, gadget, Elettrodomestico&#10;&#10;Descrizione generata automaticamente">
            <a:extLst>
              <a:ext uri="{FF2B5EF4-FFF2-40B4-BE49-F238E27FC236}">
                <a16:creationId xmlns:a16="http://schemas.microsoft.com/office/drawing/2014/main" id="{F8B86C14-3370-375C-BF7F-2422D3C7C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-2528680"/>
            <a:ext cx="1485900" cy="989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858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FFA06F-1F51-2D6C-48D2-9FABBDA3F873}"/>
              </a:ext>
            </a:extLst>
          </p:cNvPr>
          <p:cNvSpPr txBox="1"/>
          <p:nvPr/>
        </p:nvSpPr>
        <p:spPr>
          <a:xfrm>
            <a:off x="2289047" y="5499345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343D92"/>
                </a:solidFill>
              </a:rPr>
              <a:t>Letteralmente</a:t>
            </a:r>
            <a:r>
              <a:rPr lang="it-IT" sz="2000" dirty="0">
                <a:solidFill>
                  <a:srgbClr val="343D92"/>
                </a:solidFill>
              </a:rPr>
              <a:t>…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3" name="Immagine 2" descr="Immagine che contiene interno, elettronica, gadget, Elettrodomestico&#10;&#10;Descrizione generata automaticamente">
            <a:extLst>
              <a:ext uri="{FF2B5EF4-FFF2-40B4-BE49-F238E27FC236}">
                <a16:creationId xmlns:a16="http://schemas.microsoft.com/office/drawing/2014/main" id="{F449C39B-60C1-9E98-BA46-5632CE38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21" y="958545"/>
            <a:ext cx="6291758" cy="4187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magine 4" descr="Immagine che contiene testo, Viso umano, schermata, Auricolari&#10;&#10;Descrizione generata automaticamente">
            <a:extLst>
              <a:ext uri="{FF2B5EF4-FFF2-40B4-BE49-F238E27FC236}">
                <a16:creationId xmlns:a16="http://schemas.microsoft.com/office/drawing/2014/main" id="{C3FCC3BC-2482-7687-85CC-C4CF45698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5"/>
          <a:stretch/>
        </p:blipFill>
        <p:spPr>
          <a:xfrm rot="17145914">
            <a:off x="-5616800" y="-2162464"/>
            <a:ext cx="5292438" cy="3067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 descr="Immagine che contiene testo, vestiti, persona, schermata&#10;&#10;Descrizione generata automaticamente">
            <a:extLst>
              <a:ext uri="{FF2B5EF4-FFF2-40B4-BE49-F238E27FC236}">
                <a16:creationId xmlns:a16="http://schemas.microsoft.com/office/drawing/2014/main" id="{E371CAAE-7D7F-0FE0-CDFA-AC0F41941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0698">
            <a:off x="12918706" y="-2279801"/>
            <a:ext cx="5292438" cy="3102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 descr="Immagine che contiene vestiti, arredo, persona, design&#10;&#10;Descrizione generata automaticamente">
            <a:extLst>
              <a:ext uri="{FF2B5EF4-FFF2-40B4-BE49-F238E27FC236}">
                <a16:creationId xmlns:a16="http://schemas.microsoft.com/office/drawing/2014/main" id="{6C2CD957-4F54-26E4-CF65-A4FC4439C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14657548" y="4428137"/>
            <a:ext cx="2983038" cy="29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4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370713" y="1566952"/>
            <a:ext cx="62960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FINE INTRODUZIONE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Grazie per l’attenzione,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spero che vi abbia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intrattenuto abbastanza.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Domani spero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vedervi tutti con una macchina Linux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sporcarvi le mani.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Se c’è qualcosa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non avete capito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venite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chiedete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altrimenti mi potete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contattare su </a:t>
            </a: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Telegram a @daniele.susino</a:t>
            </a:r>
          </a:p>
        </p:txBody>
      </p:sp>
      <p:pic>
        <p:nvPicPr>
          <p:cNvPr id="4" name="Immagine 3" descr="Immagine che contiene vestiti, arredo, persona, design&#10;&#10;Descrizione generata automaticamente">
            <a:extLst>
              <a:ext uri="{FF2B5EF4-FFF2-40B4-BE49-F238E27FC236}">
                <a16:creationId xmlns:a16="http://schemas.microsoft.com/office/drawing/2014/main" id="{44636742-6E5A-C371-E7AF-EC670C22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38" y="804672"/>
            <a:ext cx="5248656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1086661"/>
            <a:ext cx="6296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BENTORNATI A CODING ZERO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7" name="Immagine 6" descr="Immagine che contiene testo, computer, cartone animato, design&#10;&#10;Descrizione generata automaticamente">
            <a:extLst>
              <a:ext uri="{FF2B5EF4-FFF2-40B4-BE49-F238E27FC236}">
                <a16:creationId xmlns:a16="http://schemas.microsoft.com/office/drawing/2014/main" id="{D6E03A73-DED0-8811-207B-681C38D7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9" b="6526"/>
          <a:stretch/>
        </p:blipFill>
        <p:spPr>
          <a:xfrm>
            <a:off x="4511040" y="1898151"/>
            <a:ext cx="3169920" cy="27678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A2EA5D-5BD0-EB44-67C8-53CC286B8C4B}"/>
              </a:ext>
            </a:extLst>
          </p:cNvPr>
          <p:cNvSpPr txBox="1"/>
          <p:nvPr/>
        </p:nvSpPr>
        <p:spPr>
          <a:xfrm>
            <a:off x="2289047" y="4959849"/>
            <a:ext cx="7613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Pronti a </a:t>
            </a:r>
            <a:r>
              <a:rPr lang="it-IT" sz="2000" b="1" dirty="0">
                <a:solidFill>
                  <a:srgbClr val="343D92"/>
                </a:solidFill>
              </a:rPr>
              <a:t>trasformare codice in magia</a:t>
            </a:r>
            <a:r>
              <a:rPr lang="it-IT" sz="2000" dirty="0">
                <a:solidFill>
                  <a:srgbClr val="343D92"/>
                </a:solidFill>
              </a:rPr>
              <a:t>? </a:t>
            </a:r>
            <a:br>
              <a:rPr lang="it-IT" sz="2000" dirty="0">
                <a:solidFill>
                  <a:srgbClr val="343D92"/>
                </a:solidFill>
              </a:rPr>
            </a:br>
            <a:r>
              <a:rPr lang="it-IT" sz="2000" dirty="0">
                <a:solidFill>
                  <a:srgbClr val="343D92"/>
                </a:solidFill>
              </a:rPr>
              <a:t>Nel </a:t>
            </a:r>
            <a:r>
              <a:rPr lang="it-IT" sz="2000" b="1" dirty="0">
                <a:solidFill>
                  <a:srgbClr val="343D92"/>
                </a:solidFill>
              </a:rPr>
              <a:t>regno di Tux</a:t>
            </a:r>
            <a:r>
              <a:rPr lang="it-IT" sz="2000" dirty="0">
                <a:solidFill>
                  <a:srgbClr val="343D92"/>
                </a:solidFill>
              </a:rPr>
              <a:t>, i </a:t>
            </a:r>
            <a:r>
              <a:rPr lang="it-IT" sz="2000" b="1" dirty="0">
                <a:solidFill>
                  <a:srgbClr val="343D92"/>
                </a:solidFill>
              </a:rPr>
              <a:t>compilatori</a:t>
            </a:r>
            <a:r>
              <a:rPr lang="it-IT" sz="2000" dirty="0">
                <a:solidFill>
                  <a:srgbClr val="343D92"/>
                </a:solidFill>
              </a:rPr>
              <a:t> e gli </a:t>
            </a:r>
            <a:r>
              <a:rPr lang="it-IT" sz="2000" b="1" dirty="0">
                <a:solidFill>
                  <a:srgbClr val="343D92"/>
                </a:solidFill>
              </a:rPr>
              <a:t>interpreti</a:t>
            </a:r>
            <a:r>
              <a:rPr lang="it-IT" sz="2000" dirty="0">
                <a:solidFill>
                  <a:srgbClr val="343D92"/>
                </a:solidFill>
              </a:rPr>
              <a:t> sono i tuoi </a:t>
            </a:r>
            <a:r>
              <a:rPr lang="it-IT" sz="2000" b="1" dirty="0">
                <a:solidFill>
                  <a:srgbClr val="343D92"/>
                </a:solidFill>
              </a:rPr>
              <a:t>incantesimi</a:t>
            </a:r>
            <a:r>
              <a:rPr lang="it-IT" sz="2000" dirty="0">
                <a:solidFill>
                  <a:srgbClr val="343D92"/>
                </a:solidFill>
              </a:rPr>
              <a:t>, e la </a:t>
            </a:r>
            <a:r>
              <a:rPr lang="it-IT" sz="2000" b="1" dirty="0">
                <a:solidFill>
                  <a:srgbClr val="343D92"/>
                </a:solidFill>
              </a:rPr>
              <a:t>programmazione</a:t>
            </a:r>
            <a:r>
              <a:rPr lang="it-IT" sz="2000" dirty="0">
                <a:solidFill>
                  <a:srgbClr val="343D92"/>
                </a:solidFill>
              </a:rPr>
              <a:t> è solo </a:t>
            </a:r>
            <a:r>
              <a:rPr lang="it-IT" sz="2000" b="1" dirty="0">
                <a:solidFill>
                  <a:srgbClr val="343D92"/>
                </a:solidFill>
              </a:rPr>
              <a:t>l'inizio dell’avventura</a:t>
            </a:r>
            <a:r>
              <a:rPr lang="it-IT" sz="2000" dirty="0">
                <a:solidFill>
                  <a:srgbClr val="343D92"/>
                </a:solidFill>
              </a:rPr>
              <a:t>!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385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3167390"/>
            <a:ext cx="629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SIATE SINCERI…</a:t>
            </a:r>
          </a:p>
        </p:txBody>
      </p:sp>
    </p:spTree>
    <p:extLst>
      <p:ext uri="{BB962C8B-B14F-4D97-AF65-F5344CB8AC3E}">
        <p14:creationId xmlns:p14="http://schemas.microsoft.com/office/powerpoint/2010/main" val="99990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1086661"/>
            <a:ext cx="6296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AVETE AVUTO PROBLEMI?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A2EA5D-5BD0-EB44-67C8-53CC286B8C4B}"/>
              </a:ext>
            </a:extLst>
          </p:cNvPr>
          <p:cNvSpPr txBox="1"/>
          <p:nvPr/>
        </p:nvSpPr>
        <p:spPr>
          <a:xfrm>
            <a:off x="2289047" y="5063453"/>
            <a:ext cx="7613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Questo è il </a:t>
            </a:r>
            <a:r>
              <a:rPr lang="it-IT" sz="2000" b="1" dirty="0">
                <a:solidFill>
                  <a:srgbClr val="343D92"/>
                </a:solidFill>
              </a:rPr>
              <a:t>momento giusto</a:t>
            </a:r>
            <a:r>
              <a:rPr lang="it-IT" sz="2000" dirty="0">
                <a:solidFill>
                  <a:srgbClr val="343D92"/>
                </a:solidFill>
              </a:rPr>
              <a:t> di chiedere per </a:t>
            </a:r>
            <a:r>
              <a:rPr lang="it-IT" sz="2000" b="1" dirty="0">
                <a:solidFill>
                  <a:srgbClr val="343D92"/>
                </a:solidFill>
              </a:rPr>
              <a:t>risolvere le problematiche</a:t>
            </a:r>
            <a:r>
              <a:rPr lang="it-IT" sz="2000" dirty="0">
                <a:solidFill>
                  <a:srgbClr val="343D92"/>
                </a:solidFill>
              </a:rPr>
              <a:t>, non fatevi </a:t>
            </a:r>
            <a:r>
              <a:rPr lang="it-IT" sz="2000" b="1" dirty="0">
                <a:solidFill>
                  <a:srgbClr val="343D92"/>
                </a:solidFill>
              </a:rPr>
              <a:t>intimorire da Tux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4" name="Immagine 3" descr="Immagine che contiene giocattolo, arma, cartone animato, Rivoltella&#10;&#10;Descrizione generata automaticamente">
            <a:extLst>
              <a:ext uri="{FF2B5EF4-FFF2-40B4-BE49-F238E27FC236}">
                <a16:creationId xmlns:a16="http://schemas.microsoft.com/office/drawing/2014/main" id="{3C71FDDE-3D51-C8BF-B3F9-98837213C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0" y="1673983"/>
            <a:ext cx="5135418" cy="3285866"/>
          </a:xfrm>
          <a:prstGeom prst="rect">
            <a:avLst/>
          </a:prstGeom>
        </p:spPr>
      </p:pic>
      <p:pic>
        <p:nvPicPr>
          <p:cNvPr id="5" name="Immagine 4" descr="Immagine che contiene vestiti, testo, schermata, persona&#10;&#10;Descrizione generata automaticamente">
            <a:extLst>
              <a:ext uri="{FF2B5EF4-FFF2-40B4-BE49-F238E27FC236}">
                <a16:creationId xmlns:a16="http://schemas.microsoft.com/office/drawing/2014/main" id="{4E401D9C-4DCA-1DBF-3D8B-03B7FF3B1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99631">
            <a:off x="14317599" y="1559885"/>
            <a:ext cx="4456176" cy="445617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44864B-0F48-29F3-51DE-EBED62D3FA58}"/>
              </a:ext>
            </a:extLst>
          </p:cNvPr>
          <p:cNvSpPr txBox="1"/>
          <p:nvPr/>
        </p:nvSpPr>
        <p:spPr>
          <a:xfrm rot="2700000">
            <a:off x="-5360443" y="6068062"/>
            <a:ext cx="2901792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IL FILE SYSTEM?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è come il sistema di </a:t>
            </a:r>
            <a:r>
              <a:rPr lang="it-IT" sz="2000" b="1" dirty="0">
                <a:solidFill>
                  <a:srgbClr val="343D92"/>
                </a:solidFill>
              </a:rPr>
              <a:t>organizzazione dei file e delle cartelle </a:t>
            </a:r>
            <a:r>
              <a:rPr lang="it-IT" sz="2000" dirty="0">
                <a:solidFill>
                  <a:srgbClr val="343D92"/>
                </a:solidFill>
              </a:rPr>
              <a:t>sul tuo computer.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Immagina di avere un </a:t>
            </a:r>
            <a:r>
              <a:rPr lang="it-IT" sz="2000" b="1" dirty="0">
                <a:solidFill>
                  <a:srgbClr val="343D92"/>
                </a:solidFill>
              </a:rPr>
              <a:t>enorme armadio con tanti cassetti</a:t>
            </a:r>
            <a:r>
              <a:rPr lang="it-IT" sz="2000" dirty="0">
                <a:solidFill>
                  <a:srgbClr val="343D92"/>
                </a:solidFill>
              </a:rPr>
              <a:t>, ognuno dedicato a qualcosa di diverso.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fa lo stesso: </a:t>
            </a:r>
            <a:r>
              <a:rPr lang="it-IT" sz="2000" b="1" dirty="0">
                <a:solidFill>
                  <a:srgbClr val="343D92"/>
                </a:solidFill>
              </a:rPr>
              <a:t>organizza e tiene traccia di dove vengono salvati tutti i file</a:t>
            </a:r>
            <a:r>
              <a:rPr lang="it-IT" sz="2000" dirty="0">
                <a:solidFill>
                  <a:srgbClr val="343D92"/>
                </a:solidFill>
              </a:rPr>
              <a:t>, come documenti, immagini e programmi, all'interno di una </a:t>
            </a:r>
            <a:r>
              <a:rPr lang="it-IT" sz="2000" b="1" dirty="0">
                <a:solidFill>
                  <a:srgbClr val="343D92"/>
                </a:solidFill>
              </a:rPr>
              <a:t>struttura ad albero.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88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1105287"/>
            <a:ext cx="62403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IL FILE SYSTEM?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è come il sistema di </a:t>
            </a:r>
            <a:r>
              <a:rPr lang="it-IT" sz="2000" b="1" dirty="0">
                <a:solidFill>
                  <a:srgbClr val="343D92"/>
                </a:solidFill>
              </a:rPr>
              <a:t>organizzazione dei file e delle cartelle </a:t>
            </a:r>
            <a:r>
              <a:rPr lang="it-IT" sz="2000" dirty="0">
                <a:solidFill>
                  <a:srgbClr val="343D92"/>
                </a:solidFill>
              </a:rPr>
              <a:t>sul tuo computer.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Immagina di avere un </a:t>
            </a:r>
            <a:r>
              <a:rPr lang="it-IT" sz="2000" b="1" dirty="0">
                <a:solidFill>
                  <a:srgbClr val="343D92"/>
                </a:solidFill>
              </a:rPr>
              <a:t>enorme armadio con tanti cassetti</a:t>
            </a:r>
            <a:r>
              <a:rPr lang="it-IT" sz="2000" dirty="0">
                <a:solidFill>
                  <a:srgbClr val="343D92"/>
                </a:solidFill>
              </a:rPr>
              <a:t>, ognuno dedicato a qualcosa di diverso.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fa lo stesso: </a:t>
            </a:r>
            <a:r>
              <a:rPr lang="it-IT" sz="2000" b="1" dirty="0">
                <a:solidFill>
                  <a:srgbClr val="343D92"/>
                </a:solidFill>
              </a:rPr>
              <a:t>organizza e tiene traccia di dove vengono salvati tutti i file</a:t>
            </a:r>
            <a:r>
              <a:rPr lang="it-IT" sz="2000" dirty="0">
                <a:solidFill>
                  <a:srgbClr val="343D92"/>
                </a:solidFill>
              </a:rPr>
              <a:t>, come documenti, immagini e programmi, all'interno di una </a:t>
            </a:r>
            <a:r>
              <a:rPr lang="it-IT" sz="2000" b="1" dirty="0">
                <a:solidFill>
                  <a:srgbClr val="343D92"/>
                </a:solidFill>
              </a:rPr>
              <a:t>struttura ad albero.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4" name="Immagine 3" descr="Immagine che contiene vestiti, testo, schermata, persona&#10;&#10;Descrizione generata automaticamente">
            <a:extLst>
              <a:ext uri="{FF2B5EF4-FFF2-40B4-BE49-F238E27FC236}">
                <a16:creationId xmlns:a16="http://schemas.microsoft.com/office/drawing/2014/main" id="{8511B8C0-1D8E-9DC6-031C-84DF044EF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99" y="893135"/>
            <a:ext cx="4456176" cy="4456176"/>
          </a:xfrm>
          <a:prstGeom prst="rect">
            <a:avLst/>
          </a:prstGeom>
        </p:spPr>
      </p:pic>
      <p:pic>
        <p:nvPicPr>
          <p:cNvPr id="7" name="Immagine 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073E1A13-C147-1ACC-98A9-6A03ADCC9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-4080890" y="2609850"/>
            <a:ext cx="2057398" cy="20573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F52625E-A466-9209-6B90-36C9DB769C8B}"/>
              </a:ext>
            </a:extLst>
          </p:cNvPr>
          <p:cNvSpPr txBox="1"/>
          <p:nvPr/>
        </p:nvSpPr>
        <p:spPr>
          <a:xfrm rot="14522948">
            <a:off x="15278101" y="-2438400"/>
            <a:ext cx="29036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ASPETTA, STRUTTURA AD ALBERO?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Esatto! 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non è solo un metodo per memorizzare i file, ma una </a:t>
            </a:r>
            <a:r>
              <a:rPr lang="it-IT" sz="2000" b="1" dirty="0">
                <a:solidFill>
                  <a:srgbClr val="343D92"/>
                </a:solidFill>
              </a:rPr>
              <a:t>struttura gerarchica complessa </a:t>
            </a:r>
            <a:r>
              <a:rPr lang="it-IT" sz="2000" dirty="0">
                <a:solidFill>
                  <a:srgbClr val="343D92"/>
                </a:solidFill>
              </a:rPr>
              <a:t>che consente al sistema di </a:t>
            </a:r>
            <a:r>
              <a:rPr lang="it-IT" sz="2000" b="1" dirty="0">
                <a:solidFill>
                  <a:srgbClr val="343D92"/>
                </a:solidFill>
              </a:rPr>
              <a:t>identificare, leggere, scrivere e gestire dati </a:t>
            </a:r>
            <a:r>
              <a:rPr lang="it-IT" sz="2000" dirty="0">
                <a:solidFill>
                  <a:srgbClr val="343D92"/>
                </a:solidFill>
              </a:rPr>
              <a:t>in modo efficiente. 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Ogni sistema operativo può utilizzare </a:t>
            </a:r>
            <a:r>
              <a:rPr lang="it-IT" sz="2000" b="1" dirty="0">
                <a:solidFill>
                  <a:srgbClr val="343D92"/>
                </a:solidFill>
              </a:rPr>
              <a:t>diversi tipi di filesystem</a:t>
            </a:r>
            <a:r>
              <a:rPr lang="it-IT" sz="2000" dirty="0">
                <a:solidFill>
                  <a:srgbClr val="343D92"/>
                </a:solidFill>
              </a:rPr>
              <a:t>, ed ognuno di essi ha le sue caratteristiche e </a:t>
            </a:r>
            <a:r>
              <a:rPr lang="it-IT" sz="2000" b="1" dirty="0">
                <a:solidFill>
                  <a:srgbClr val="343D92"/>
                </a:solidFill>
              </a:rPr>
              <a:t>vantaggi specifici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72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797510"/>
            <a:ext cx="624039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LINUX?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Linux è stato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creato da Linus Torvalds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 1991.</a:t>
            </a: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è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kernel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dei sistemi operativi GNU/Linux.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Il kernel non è altro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il cuore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del sistema operativo, infatti 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gestisce le risorse hardware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(CPU, RAM, ecc.).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Ma un cuore ha anche bisogno di un corpo, ed è qui che entra in gioco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GNU è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insieme di strumenti base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(terminale, compilatori, ecc.) per creare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sistema utilizzabile da utenti finali.</a:t>
            </a:r>
          </a:p>
        </p:txBody>
      </p:sp>
      <p:pic>
        <p:nvPicPr>
          <p:cNvPr id="6" name="Immagine 5" descr="Immagine che contiene Viso umano, persona, vestiti, ritratto&#10;&#10;Descrizione generata automaticamente">
            <a:extLst>
              <a:ext uri="{FF2B5EF4-FFF2-40B4-BE49-F238E27FC236}">
                <a16:creationId xmlns:a16="http://schemas.microsoft.com/office/drawing/2014/main" id="{B25B24AE-D8A9-0CB0-E111-D4AE2D4A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0" t="-794" r="14333" b="794"/>
          <a:stretch/>
        </p:blipFill>
        <p:spPr>
          <a:xfrm rot="430471">
            <a:off x="8039230" y="1287273"/>
            <a:ext cx="2996641" cy="36028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30A3ABB-70CB-109C-351A-96C9D523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9694">
            <a:off x="3019426" y="8919406"/>
            <a:ext cx="6153150" cy="434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58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437251" y="1351507"/>
            <a:ext cx="62403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ASPETTA, STRUTTURA AD ALBERO?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Esatto! 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non è solo un metodo per memorizzare i file, ma una </a:t>
            </a:r>
            <a:r>
              <a:rPr lang="it-IT" sz="2000" b="1" dirty="0">
                <a:solidFill>
                  <a:srgbClr val="343D92"/>
                </a:solidFill>
              </a:rPr>
              <a:t>struttura gerarchica complessa </a:t>
            </a:r>
            <a:r>
              <a:rPr lang="it-IT" sz="2000" dirty="0">
                <a:solidFill>
                  <a:srgbClr val="343D92"/>
                </a:solidFill>
              </a:rPr>
              <a:t>che consente al sistema di </a:t>
            </a:r>
            <a:r>
              <a:rPr lang="it-IT" sz="2000" b="1" dirty="0">
                <a:solidFill>
                  <a:srgbClr val="343D92"/>
                </a:solidFill>
              </a:rPr>
              <a:t>identificare, leggere, scrivere e gestire dati </a:t>
            </a:r>
            <a:r>
              <a:rPr lang="it-IT" sz="2000" dirty="0">
                <a:solidFill>
                  <a:srgbClr val="343D92"/>
                </a:solidFill>
              </a:rPr>
              <a:t>in modo efficiente. 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Ogni sistema operativo può utilizzare </a:t>
            </a:r>
            <a:r>
              <a:rPr lang="it-IT" sz="2000" b="1" dirty="0">
                <a:solidFill>
                  <a:srgbClr val="343D92"/>
                </a:solidFill>
              </a:rPr>
              <a:t>diversi tipi di filesystem</a:t>
            </a:r>
            <a:r>
              <a:rPr lang="it-IT" sz="2000" dirty="0">
                <a:solidFill>
                  <a:srgbClr val="343D92"/>
                </a:solidFill>
              </a:rPr>
              <a:t>, ed ognuno di essi ha le sue caratteristiche e </a:t>
            </a:r>
            <a:r>
              <a:rPr lang="it-IT" sz="2000" b="1" dirty="0">
                <a:solidFill>
                  <a:srgbClr val="343D92"/>
                </a:solidFill>
              </a:rPr>
              <a:t>vantaggi specifici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5" name="Immagine 4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625632-A103-0E63-75E8-406D288F3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7" y="864107"/>
            <a:ext cx="5129784" cy="512978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E10626-7848-6D77-237D-43750B2E6631}"/>
              </a:ext>
            </a:extLst>
          </p:cNvPr>
          <p:cNvSpPr txBox="1"/>
          <p:nvPr/>
        </p:nvSpPr>
        <p:spPr>
          <a:xfrm rot="12560992">
            <a:off x="-1051073" y="-9117382"/>
            <a:ext cx="392879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IL FILE SYSTEM?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è come il sistema di </a:t>
            </a:r>
            <a:r>
              <a:rPr lang="it-IT" sz="2000" b="1" dirty="0">
                <a:solidFill>
                  <a:srgbClr val="343D92"/>
                </a:solidFill>
              </a:rPr>
              <a:t>organizzazione dei file e delle cartelle </a:t>
            </a:r>
            <a:r>
              <a:rPr lang="it-IT" sz="2000" dirty="0">
                <a:solidFill>
                  <a:srgbClr val="343D92"/>
                </a:solidFill>
              </a:rPr>
              <a:t>sul tuo computer.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Immagina di avere un </a:t>
            </a:r>
            <a:r>
              <a:rPr lang="it-IT" sz="2000" b="1" dirty="0">
                <a:solidFill>
                  <a:srgbClr val="343D92"/>
                </a:solidFill>
              </a:rPr>
              <a:t>enorme armadio con tanti cassetti</a:t>
            </a:r>
            <a:r>
              <a:rPr lang="it-IT" sz="2000" dirty="0">
                <a:solidFill>
                  <a:srgbClr val="343D92"/>
                </a:solidFill>
              </a:rPr>
              <a:t>, ognuno dedicato a qualcosa di diverso.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fa lo stesso: </a:t>
            </a:r>
            <a:r>
              <a:rPr lang="it-IT" sz="2000" b="1" dirty="0">
                <a:solidFill>
                  <a:srgbClr val="343D92"/>
                </a:solidFill>
              </a:rPr>
              <a:t>organizza e tiene traccia di dove vengono salvati tutti i file</a:t>
            </a:r>
            <a:r>
              <a:rPr lang="it-IT" sz="2000" dirty="0">
                <a:solidFill>
                  <a:srgbClr val="343D92"/>
                </a:solidFill>
              </a:rPr>
              <a:t>, come documenti, immagini e programmi, all'interno di una </a:t>
            </a:r>
            <a:r>
              <a:rPr lang="it-IT" sz="2000" b="1" dirty="0">
                <a:solidFill>
                  <a:srgbClr val="343D92"/>
                </a:solidFill>
              </a:rPr>
              <a:t>struttura ad albero.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8" name="Immagine 7" descr="Immagine che contiene vestiti, testo, schermata, persona&#10;&#10;Descrizione generata automaticamente">
            <a:extLst>
              <a:ext uri="{FF2B5EF4-FFF2-40B4-BE49-F238E27FC236}">
                <a16:creationId xmlns:a16="http://schemas.microsoft.com/office/drawing/2014/main" id="{F4DDB0CC-3884-FFE2-CBEC-177A390F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65279">
            <a:off x="15441286" y="4074222"/>
            <a:ext cx="1942102" cy="19421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708C20-8053-CAB4-C1BE-CA4C158DBC7A}"/>
              </a:ext>
            </a:extLst>
          </p:cNvPr>
          <p:cNvSpPr txBox="1"/>
          <p:nvPr/>
        </p:nvSpPr>
        <p:spPr>
          <a:xfrm rot="14412825">
            <a:off x="-6943658" y="6305937"/>
            <a:ext cx="640499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E COME È STRUTTURATO?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directory</a:t>
            </a:r>
            <a:r>
              <a:rPr lang="it-IT" sz="2000" dirty="0">
                <a:solidFill>
                  <a:srgbClr val="343D92"/>
                </a:solidFill>
              </a:rPr>
              <a:t> (cartella) </a:t>
            </a:r>
            <a:r>
              <a:rPr lang="it-IT" sz="2000" b="1" dirty="0">
                <a:solidFill>
                  <a:srgbClr val="343D92"/>
                </a:solidFill>
              </a:rPr>
              <a:t>principale</a:t>
            </a:r>
            <a:r>
              <a:rPr lang="it-IT" sz="2000" dirty="0">
                <a:solidFill>
                  <a:srgbClr val="343D92"/>
                </a:solidFill>
              </a:rPr>
              <a:t> è la cosiddetta </a:t>
            </a:r>
            <a:r>
              <a:rPr lang="it-IT" sz="2000" b="1" dirty="0">
                <a:solidFill>
                  <a:srgbClr val="343D92"/>
                </a:solidFill>
              </a:rPr>
              <a:t>directory radice «/»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elemento all’interno del sistema è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rappresentato tramite una directory oppure un 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entrambi con rispettivi permessi e metadati (dati complementari).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directory più importanti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/home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dell’utente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/bin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programmi eseguibili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/mnt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di archiviazione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etc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 di configurazione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3E2EC832-0272-998E-C398-B5945E6A2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9178177"/>
              </p:ext>
            </p:extLst>
          </p:nvPr>
        </p:nvGraphicFramePr>
        <p:xfrm>
          <a:off x="13530072" y="-3403092"/>
          <a:ext cx="4655312" cy="579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903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1105287"/>
            <a:ext cx="640499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E COME È STRUTTURATO?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directory</a:t>
            </a:r>
            <a:r>
              <a:rPr lang="it-IT" sz="2000" dirty="0">
                <a:solidFill>
                  <a:srgbClr val="343D92"/>
                </a:solidFill>
              </a:rPr>
              <a:t> (cartella) </a:t>
            </a:r>
            <a:r>
              <a:rPr lang="it-IT" sz="2000" b="1" dirty="0">
                <a:solidFill>
                  <a:srgbClr val="343D92"/>
                </a:solidFill>
              </a:rPr>
              <a:t>principale</a:t>
            </a:r>
            <a:r>
              <a:rPr lang="it-IT" sz="2000" dirty="0">
                <a:solidFill>
                  <a:srgbClr val="343D92"/>
                </a:solidFill>
              </a:rPr>
              <a:t> è la cosiddetta </a:t>
            </a:r>
            <a:r>
              <a:rPr lang="it-IT" sz="2000" b="1" dirty="0">
                <a:solidFill>
                  <a:srgbClr val="343D92"/>
                </a:solidFill>
              </a:rPr>
              <a:t>directory radice «/»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elemento all’interno del sistema è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rappresentato tramite una directory oppure un 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entrambi con rispettivi permessi e metadati (dati complementari).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directory più importanti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/home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dell’utente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/bin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programmi eseguibili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/mnt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di archiviazione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etc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 di configurazione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3696BE6-5EC1-8FA8-E44F-8669EAA70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386664"/>
              </p:ext>
            </p:extLst>
          </p:nvPr>
        </p:nvGraphicFramePr>
        <p:xfrm>
          <a:off x="7205472" y="521208"/>
          <a:ext cx="4655312" cy="579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2D82B4-E326-791B-C64C-FA684B2D13AA}"/>
              </a:ext>
            </a:extLst>
          </p:cNvPr>
          <p:cNvSpPr txBox="1"/>
          <p:nvPr/>
        </p:nvSpPr>
        <p:spPr>
          <a:xfrm rot="13566602">
            <a:off x="12151126" y="-3449094"/>
            <a:ext cx="62403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ASPETTA, STRUTTURA AD ALBERO?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Esatto! Il </a:t>
            </a:r>
            <a:r>
              <a:rPr lang="it-IT" sz="2000" b="1" dirty="0">
                <a:solidFill>
                  <a:srgbClr val="343D92"/>
                </a:solidFill>
              </a:rPr>
              <a:t>filesystem</a:t>
            </a:r>
            <a:r>
              <a:rPr lang="it-IT" sz="2000" dirty="0">
                <a:solidFill>
                  <a:srgbClr val="343D92"/>
                </a:solidFill>
              </a:rPr>
              <a:t> non è solo un metodo per memorizzare i file, ma una </a:t>
            </a:r>
            <a:r>
              <a:rPr lang="it-IT" sz="2000" b="1" dirty="0">
                <a:solidFill>
                  <a:srgbClr val="343D92"/>
                </a:solidFill>
              </a:rPr>
              <a:t>struttura gerarchica complessa </a:t>
            </a:r>
            <a:r>
              <a:rPr lang="it-IT" sz="2000" dirty="0">
                <a:solidFill>
                  <a:srgbClr val="343D92"/>
                </a:solidFill>
              </a:rPr>
              <a:t>che consente al sistema di </a:t>
            </a:r>
            <a:r>
              <a:rPr lang="it-IT" sz="2000" b="1" dirty="0">
                <a:solidFill>
                  <a:srgbClr val="343D92"/>
                </a:solidFill>
              </a:rPr>
              <a:t>identificare, leggere, scrivere e gestire dati </a:t>
            </a:r>
            <a:r>
              <a:rPr lang="it-IT" sz="2000" dirty="0">
                <a:solidFill>
                  <a:srgbClr val="343D92"/>
                </a:solidFill>
              </a:rPr>
              <a:t>in modo efficiente. 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Ogni sistema operativo può utilizzare </a:t>
            </a:r>
            <a:r>
              <a:rPr lang="it-IT" sz="2000" b="1" dirty="0">
                <a:solidFill>
                  <a:srgbClr val="343D92"/>
                </a:solidFill>
              </a:rPr>
              <a:t>diversi tipi di filesystem</a:t>
            </a:r>
            <a:r>
              <a:rPr lang="it-IT" sz="2000" dirty="0">
                <a:solidFill>
                  <a:srgbClr val="343D92"/>
                </a:solidFill>
              </a:rPr>
              <a:t>, ed ognuno di essi ha le sue caratteristiche e </a:t>
            </a:r>
            <a:r>
              <a:rPr lang="it-IT" sz="2000" b="1" dirty="0">
                <a:solidFill>
                  <a:srgbClr val="343D92"/>
                </a:solidFill>
              </a:rPr>
              <a:t>vantaggi specifici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9" name="Immagine 8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5D270A45-F1AD-5C61-9954-87483B2AD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1030">
            <a:off x="-6493383" y="1732637"/>
            <a:ext cx="5129784" cy="512978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490DAC-4DCC-EAF7-72FF-57B8DAAD1415}"/>
              </a:ext>
            </a:extLst>
          </p:cNvPr>
          <p:cNvSpPr txBox="1"/>
          <p:nvPr/>
        </p:nvSpPr>
        <p:spPr>
          <a:xfrm rot="18741988">
            <a:off x="13053227" y="7526685"/>
            <a:ext cx="6240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È IL MOMENTO DI SCALDARE I MOTORI!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Se ancora non l’avete fatto, questo è il </a:t>
            </a:r>
            <a:r>
              <a:rPr lang="it-IT" sz="2000" b="1" dirty="0">
                <a:solidFill>
                  <a:srgbClr val="343D92"/>
                </a:solidFill>
              </a:rPr>
              <a:t>momento giusto </a:t>
            </a:r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accendere</a:t>
            </a:r>
            <a:r>
              <a:rPr lang="it-IT" sz="2000" dirty="0">
                <a:solidFill>
                  <a:srgbClr val="343D92"/>
                </a:solidFill>
              </a:rPr>
              <a:t> le vostre </a:t>
            </a:r>
            <a:r>
              <a:rPr lang="it-IT" sz="2000" b="1" dirty="0">
                <a:solidFill>
                  <a:srgbClr val="343D92"/>
                </a:solidFill>
              </a:rPr>
              <a:t>macchine</a:t>
            </a:r>
            <a:r>
              <a:rPr lang="it-IT" sz="2000" dirty="0">
                <a:solidFill>
                  <a:srgbClr val="343D92"/>
                </a:solidFill>
              </a:rPr>
              <a:t> Linux.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Adesso vedremo qualche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base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quindi se poteste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provarli mentre li spieghiamo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sarebbe perfetto.</a:t>
            </a:r>
          </a:p>
        </p:txBody>
      </p:sp>
      <p:pic>
        <p:nvPicPr>
          <p:cNvPr id="11" name="Immagine 10" descr="Immagine che contiene testo, persona, cartone animato, vestiti&#10;&#10;Descrizione generata automaticamente">
            <a:extLst>
              <a:ext uri="{FF2B5EF4-FFF2-40B4-BE49-F238E27FC236}">
                <a16:creationId xmlns:a16="http://schemas.microsoft.com/office/drawing/2014/main" id="{3392A962-940F-4751-E162-434A87850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7962900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5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437251" y="1659285"/>
            <a:ext cx="6240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È IL MOMENTO DI SCALDARE I MOTORI!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Se ancora non l’avete fatto, questo è il </a:t>
            </a:r>
            <a:r>
              <a:rPr lang="it-IT" sz="2000" b="1" dirty="0">
                <a:solidFill>
                  <a:srgbClr val="343D92"/>
                </a:solidFill>
              </a:rPr>
              <a:t>momento giusto </a:t>
            </a:r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accendere</a:t>
            </a:r>
            <a:r>
              <a:rPr lang="it-IT" sz="2000" dirty="0">
                <a:solidFill>
                  <a:srgbClr val="343D92"/>
                </a:solidFill>
              </a:rPr>
              <a:t> le vostre </a:t>
            </a:r>
            <a:r>
              <a:rPr lang="it-IT" sz="2000" b="1" dirty="0">
                <a:solidFill>
                  <a:srgbClr val="343D92"/>
                </a:solidFill>
              </a:rPr>
              <a:t>macchine</a:t>
            </a:r>
            <a:r>
              <a:rPr lang="it-IT" sz="2000" dirty="0">
                <a:solidFill>
                  <a:srgbClr val="343D92"/>
                </a:solidFill>
              </a:rPr>
              <a:t> Linux.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Adesso vedremo qualche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base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quindi se poteste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provarli mentre li spieghiamo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sarebbe perfetto.</a:t>
            </a:r>
          </a:p>
        </p:txBody>
      </p:sp>
      <p:pic>
        <p:nvPicPr>
          <p:cNvPr id="4" name="Immagine 3" descr="Immagine che contiene testo, persona, cartone animato, vestiti&#10;&#10;Descrizione generata automaticamente">
            <a:extLst>
              <a:ext uri="{FF2B5EF4-FFF2-40B4-BE49-F238E27FC236}">
                <a16:creationId xmlns:a16="http://schemas.microsoft.com/office/drawing/2014/main" id="{CE1981F0-E5F5-40C5-02D2-003D9EF94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200150"/>
            <a:ext cx="4457700" cy="445770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00121D42-E8A1-FBEB-7E18-5EF2D298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462461"/>
              </p:ext>
            </p:extLst>
          </p:nvPr>
        </p:nvGraphicFramePr>
        <p:xfrm>
          <a:off x="16249650" y="1466850"/>
          <a:ext cx="2530856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6C0CD-E49C-FB1C-9676-8183F04CA192}"/>
              </a:ext>
            </a:extLst>
          </p:cNvPr>
          <p:cNvSpPr txBox="1"/>
          <p:nvPr/>
        </p:nvSpPr>
        <p:spPr>
          <a:xfrm rot="10800000">
            <a:off x="-967740" y="8591937"/>
            <a:ext cx="640499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E COME È STRUTTURATO?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directory</a:t>
            </a:r>
            <a:r>
              <a:rPr lang="it-IT" sz="2000" dirty="0">
                <a:solidFill>
                  <a:srgbClr val="343D92"/>
                </a:solidFill>
              </a:rPr>
              <a:t> (cartella) </a:t>
            </a:r>
            <a:r>
              <a:rPr lang="it-IT" sz="2000" b="1" dirty="0">
                <a:solidFill>
                  <a:srgbClr val="343D92"/>
                </a:solidFill>
              </a:rPr>
              <a:t>principale</a:t>
            </a:r>
            <a:r>
              <a:rPr lang="it-IT" sz="2000" dirty="0">
                <a:solidFill>
                  <a:srgbClr val="343D92"/>
                </a:solidFill>
              </a:rPr>
              <a:t> è la cosiddetta </a:t>
            </a:r>
            <a:r>
              <a:rPr lang="it-IT" sz="2000" b="1" dirty="0">
                <a:solidFill>
                  <a:srgbClr val="343D92"/>
                </a:solidFill>
              </a:rPr>
              <a:t>directory radice «/»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elemento all’interno del sistema è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rappresentato tramite una directory oppure un 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entrambi con rispettivi permessi e metadati (dati complementari).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directory più importanti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/home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dell’utente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/bin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programmi eseguibili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/mnt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di archiviazione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etc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contiene 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 di configurazione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8" name="Immagine 7" descr="Immagine che contiene barca, nave, natante, cartone animato&#10;&#10;Descrizione generata automaticamente">
            <a:extLst>
              <a:ext uri="{FF2B5EF4-FFF2-40B4-BE49-F238E27FC236}">
                <a16:creationId xmlns:a16="http://schemas.microsoft.com/office/drawing/2014/main" id="{F276D4AA-21E2-F1B2-C0E5-2FB3B1864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5113" y="871535"/>
            <a:ext cx="5114925" cy="51149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C91B32-737B-7069-8D23-16A1A15DEE6E}"/>
              </a:ext>
            </a:extLst>
          </p:cNvPr>
          <p:cNvSpPr txBox="1"/>
          <p:nvPr/>
        </p:nvSpPr>
        <p:spPr>
          <a:xfrm>
            <a:off x="312801" y="7696524"/>
            <a:ext cx="62403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NAVIGARE NEL FILE SYSTEM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muoversi nel file system </a:t>
            </a:r>
            <a:r>
              <a:rPr lang="it-IT" sz="2000" dirty="0">
                <a:solidFill>
                  <a:srgbClr val="343D92"/>
                </a:solidFill>
              </a:rPr>
              <a:t>i </a:t>
            </a:r>
            <a:r>
              <a:rPr lang="it-IT" sz="2000" b="1" dirty="0">
                <a:solidFill>
                  <a:srgbClr val="343D92"/>
                </a:solidFill>
              </a:rPr>
              <a:t>comandi base </a:t>
            </a:r>
            <a:r>
              <a:rPr lang="it-IT" sz="2000" dirty="0">
                <a:solidFill>
                  <a:srgbClr val="343D92"/>
                </a:solidFill>
              </a:rPr>
              <a:t>sono i seguenti: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ls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tutto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ciò che è presente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nella directory corrente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cd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entrare dentro una directory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 il contenuto di un file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nano: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applicativo che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modificare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touch: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permette di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creare un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920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705174"/>
            <a:ext cx="62403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NAVIGARE NEL FILE SYSTEM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muoversi nel file system </a:t>
            </a:r>
            <a:r>
              <a:rPr lang="it-IT" sz="2000" dirty="0">
                <a:solidFill>
                  <a:srgbClr val="343D92"/>
                </a:solidFill>
              </a:rPr>
              <a:t>i </a:t>
            </a:r>
            <a:r>
              <a:rPr lang="it-IT" sz="2000" b="1" dirty="0">
                <a:solidFill>
                  <a:srgbClr val="343D92"/>
                </a:solidFill>
              </a:rPr>
              <a:t>comandi base </a:t>
            </a:r>
            <a:r>
              <a:rPr lang="it-IT" sz="2000" dirty="0">
                <a:solidFill>
                  <a:srgbClr val="343D92"/>
                </a:solidFill>
              </a:rPr>
              <a:t>sono i seguenti: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ls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tutto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ciò che è presente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nella directory corrente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cd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entrare dentro una directory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 il contenuto di un file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nano: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applicativo che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modificare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touch: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permette di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creare un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4" name="Immagine 3" descr="Immagine che contiene barca, nave, natante, cartone animato&#10;&#10;Descrizione generata automaticamente">
            <a:extLst>
              <a:ext uri="{FF2B5EF4-FFF2-40B4-BE49-F238E27FC236}">
                <a16:creationId xmlns:a16="http://schemas.microsoft.com/office/drawing/2014/main" id="{57135340-6D64-C76D-3448-E0789A578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74" y="871535"/>
            <a:ext cx="5114925" cy="5114925"/>
          </a:xfrm>
          <a:prstGeom prst="rect">
            <a:avLst/>
          </a:prstGeom>
        </p:spPr>
      </p:pic>
      <p:pic>
        <p:nvPicPr>
          <p:cNvPr id="6" name="Immagine 5" descr="Immagine che contiene testo, persona, cartone animato, vestiti&#10;&#10;Descrizione generata automaticamente">
            <a:extLst>
              <a:ext uri="{FF2B5EF4-FFF2-40B4-BE49-F238E27FC236}">
                <a16:creationId xmlns:a16="http://schemas.microsoft.com/office/drawing/2014/main" id="{6A90C68E-CCFF-0735-4B22-67EB042F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-5124450"/>
            <a:ext cx="4457700" cy="44577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076C86-4316-C1F6-1660-9FB7716075BB}"/>
              </a:ext>
            </a:extLst>
          </p:cNvPr>
          <p:cNvSpPr txBox="1"/>
          <p:nvPr/>
        </p:nvSpPr>
        <p:spPr>
          <a:xfrm rot="10213642">
            <a:off x="11266552" y="-5446365"/>
            <a:ext cx="6240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È IL MOMENTO DI SCALDARE I MOTORI!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Se ancora non l’avete fatto, questo è il </a:t>
            </a:r>
            <a:r>
              <a:rPr lang="it-IT" sz="2000" b="1" dirty="0">
                <a:solidFill>
                  <a:srgbClr val="343D92"/>
                </a:solidFill>
              </a:rPr>
              <a:t>momento giusto </a:t>
            </a:r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accendere</a:t>
            </a:r>
            <a:r>
              <a:rPr lang="it-IT" sz="2000" dirty="0">
                <a:solidFill>
                  <a:srgbClr val="343D92"/>
                </a:solidFill>
              </a:rPr>
              <a:t> le vostre </a:t>
            </a:r>
            <a:r>
              <a:rPr lang="it-IT" sz="2000" b="1" dirty="0">
                <a:solidFill>
                  <a:srgbClr val="343D92"/>
                </a:solidFill>
              </a:rPr>
              <a:t>macchine</a:t>
            </a:r>
            <a:r>
              <a:rPr lang="it-IT" sz="2000" dirty="0">
                <a:solidFill>
                  <a:srgbClr val="343D92"/>
                </a:solidFill>
              </a:rPr>
              <a:t> Linux.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Adesso vedremo qualche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base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quindi se poteste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provarli mentre li spieghiamo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sarebbe perfetto.</a:t>
            </a:r>
          </a:p>
        </p:txBody>
      </p:sp>
      <p:pic>
        <p:nvPicPr>
          <p:cNvPr id="8" name="Immagine 7" descr="Immagine che contiene testo, vestiti, persona, uomo&#10;&#10;Descrizione generata automaticamente">
            <a:extLst>
              <a:ext uri="{FF2B5EF4-FFF2-40B4-BE49-F238E27FC236}">
                <a16:creationId xmlns:a16="http://schemas.microsoft.com/office/drawing/2014/main" id="{B0B9957F-FBCB-5DF7-34CC-3F6A8D30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t="6679" r="2888" b="4692"/>
          <a:stretch/>
        </p:blipFill>
        <p:spPr>
          <a:xfrm rot="10082279">
            <a:off x="-5779722" y="3470319"/>
            <a:ext cx="3186970" cy="3003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C40780-B75E-B992-BF04-CF323079B861}"/>
              </a:ext>
            </a:extLst>
          </p:cNvPr>
          <p:cNvSpPr txBox="1"/>
          <p:nvPr/>
        </p:nvSpPr>
        <p:spPr>
          <a:xfrm rot="11171944">
            <a:off x="6297549" y="7524743"/>
            <a:ext cx="5581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COMANDO «MAN»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comando man</a:t>
            </a:r>
            <a:r>
              <a:rPr lang="it-IT" sz="2000" dirty="0">
                <a:solidFill>
                  <a:srgbClr val="343D92"/>
                </a:solidFill>
              </a:rPr>
              <a:t> è sicuramente uno di quelli che </a:t>
            </a:r>
            <a:r>
              <a:rPr lang="it-IT" sz="2000" b="1" dirty="0">
                <a:solidFill>
                  <a:srgbClr val="343D92"/>
                </a:solidFill>
              </a:rPr>
              <a:t>viene usato di più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Man sta 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Manual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infatti qualora si usasse qualsiasi comando preceduto dal comando man,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vedremmo la sua documentazione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218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6096000" y="1874728"/>
            <a:ext cx="5581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COMANDO «MAN»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comando man</a:t>
            </a:r>
            <a:r>
              <a:rPr lang="it-IT" sz="2000" dirty="0">
                <a:solidFill>
                  <a:srgbClr val="343D92"/>
                </a:solidFill>
              </a:rPr>
              <a:t> è sicuramente uno di quelli che </a:t>
            </a:r>
            <a:r>
              <a:rPr lang="it-IT" sz="2000" b="1" dirty="0">
                <a:solidFill>
                  <a:srgbClr val="343D92"/>
                </a:solidFill>
              </a:rPr>
              <a:t>viene usato di più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Man sta 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Manual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infatti qualora si usasse qualsiasi comando preceduto dal comando man,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vedremmo la sua documentazione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17" name="Immagine 16" descr="Immagine che contiene testo, vestiti, persona, uomo&#10;&#10;Descrizione generata automaticamente">
            <a:extLst>
              <a:ext uri="{FF2B5EF4-FFF2-40B4-BE49-F238E27FC236}">
                <a16:creationId xmlns:a16="http://schemas.microsoft.com/office/drawing/2014/main" id="{FBD13290-32B0-F49B-6B56-3DC4D031A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t="6679" r="2888" b="4692"/>
          <a:stretch/>
        </p:blipFill>
        <p:spPr>
          <a:xfrm>
            <a:off x="514350" y="1090611"/>
            <a:ext cx="4962526" cy="467677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B8BD818-25DE-DF87-36E1-39FD4E74F10C}"/>
              </a:ext>
            </a:extLst>
          </p:cNvPr>
          <p:cNvSpPr txBox="1"/>
          <p:nvPr/>
        </p:nvSpPr>
        <p:spPr>
          <a:xfrm>
            <a:off x="1532001" y="10077451"/>
            <a:ext cx="38020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NAVIGARE NEL FILE SYSTEM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muoversi nel file system </a:t>
            </a:r>
            <a:r>
              <a:rPr lang="it-IT" sz="2000" dirty="0">
                <a:solidFill>
                  <a:srgbClr val="343D92"/>
                </a:solidFill>
              </a:rPr>
              <a:t>i </a:t>
            </a:r>
            <a:r>
              <a:rPr lang="it-IT" sz="2000" b="1" dirty="0">
                <a:solidFill>
                  <a:srgbClr val="343D92"/>
                </a:solidFill>
              </a:rPr>
              <a:t>comandi base </a:t>
            </a:r>
            <a:r>
              <a:rPr lang="it-IT" sz="2000" dirty="0">
                <a:solidFill>
                  <a:srgbClr val="343D92"/>
                </a:solidFill>
              </a:rPr>
              <a:t>sono i seguenti: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ls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tutto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ciò che è presente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nella directory corrente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cd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entrare dentro una directory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: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visualizzare il contenuto di un file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terminale.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nano: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applicativo che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modificare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touch: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permette di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creare un file di testo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19" name="Immagine 18" descr="Immagine che contiene barca, nave, natante, cartone animato&#10;&#10;Descrizione generata automaticamente">
            <a:extLst>
              <a:ext uri="{FF2B5EF4-FFF2-40B4-BE49-F238E27FC236}">
                <a16:creationId xmlns:a16="http://schemas.microsoft.com/office/drawing/2014/main" id="{E0C2FEB2-4115-3982-216E-1DB871C21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774" y="871535"/>
            <a:ext cx="5114925" cy="5114925"/>
          </a:xfrm>
          <a:prstGeom prst="rect">
            <a:avLst/>
          </a:prstGeom>
        </p:spPr>
      </p:pic>
      <p:pic>
        <p:nvPicPr>
          <p:cNvPr id="20" name="Immagine 19" descr="Immagine che contiene cartone animato, vestiti, grafica, arte&#10;&#10;Descrizione generata automaticamente">
            <a:extLst>
              <a:ext uri="{FF2B5EF4-FFF2-40B4-BE49-F238E27FC236}">
                <a16:creationId xmlns:a16="http://schemas.microsoft.com/office/drawing/2014/main" id="{54E3A3E8-9833-0875-31CE-74B11A69E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6332"/>
          <a:stretch/>
        </p:blipFill>
        <p:spPr>
          <a:xfrm flipH="1">
            <a:off x="6833997" y="7462837"/>
            <a:ext cx="5045202" cy="385762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904A2F9-B015-478C-C8D3-FF87175363B7}"/>
              </a:ext>
            </a:extLst>
          </p:cNvPr>
          <p:cNvSpPr txBox="1"/>
          <p:nvPr/>
        </p:nvSpPr>
        <p:spPr>
          <a:xfrm rot="4820088">
            <a:off x="-7440549" y="551289"/>
            <a:ext cx="62403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PACKAGE MANAGER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Un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 è un programma che semplifica </a:t>
            </a:r>
            <a:r>
              <a:rPr lang="it-IT" sz="2000" b="1" dirty="0">
                <a:solidFill>
                  <a:srgbClr val="343D92"/>
                </a:solidFill>
              </a:rPr>
              <a:t>l'installazione e la gestione del software</a:t>
            </a:r>
            <a:r>
              <a:rPr lang="it-IT" sz="2000" dirty="0">
                <a:solidFill>
                  <a:srgbClr val="343D92"/>
                </a:solidFill>
              </a:rPr>
              <a:t> su Linux, comprese le sue </a:t>
            </a:r>
            <a:r>
              <a:rPr lang="it-IT" sz="2000" b="1" dirty="0">
                <a:solidFill>
                  <a:srgbClr val="343D92"/>
                </a:solidFill>
              </a:rPr>
              <a:t>dipendenze</a:t>
            </a:r>
            <a:r>
              <a:rPr lang="it-IT" sz="2000" dirty="0">
                <a:solidFill>
                  <a:srgbClr val="343D92"/>
                </a:solidFill>
              </a:rPr>
              <a:t>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Ogni </a:t>
            </a:r>
            <a:r>
              <a:rPr lang="it-IT" sz="2000" b="1" dirty="0">
                <a:solidFill>
                  <a:srgbClr val="343D92"/>
                </a:solidFill>
              </a:rPr>
              <a:t>distribuzione</a:t>
            </a:r>
            <a:r>
              <a:rPr lang="it-IT" sz="2000" dirty="0">
                <a:solidFill>
                  <a:srgbClr val="343D92"/>
                </a:solidFill>
              </a:rPr>
              <a:t> Linux ha il suo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: ad esempio, Ubuntu usa </a:t>
            </a:r>
            <a:r>
              <a:rPr lang="it-IT" sz="2000" b="1" dirty="0">
                <a:solidFill>
                  <a:srgbClr val="343D92"/>
                </a:solidFill>
              </a:rPr>
              <a:t>APT.</a:t>
            </a:r>
          </a:p>
          <a:p>
            <a:endParaRPr lang="it-IT" sz="2000" b="1" dirty="0">
              <a:solidFill>
                <a:srgbClr val="343D92"/>
              </a:solidFill>
            </a:endParaRPr>
          </a:p>
          <a:p>
            <a:r>
              <a:rPr lang="it-IT" sz="2000" b="1" dirty="0">
                <a:solidFill>
                  <a:srgbClr val="343D92"/>
                </a:solidFill>
              </a:rPr>
              <a:t>I comandi principali di APT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update: </a:t>
            </a:r>
            <a:r>
              <a:rPr lang="it-IT" sz="2000" dirty="0">
                <a:solidFill>
                  <a:srgbClr val="343D92"/>
                </a:solidFill>
              </a:rPr>
              <a:t>Aggiorna le informazioni sulle versioni disponibili dei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upgrade: </a:t>
            </a:r>
            <a:r>
              <a:rPr lang="it-IT" sz="2000" dirty="0">
                <a:solidFill>
                  <a:srgbClr val="343D92"/>
                </a:solidFill>
              </a:rPr>
              <a:t>Aggiorna ogni pacchetto alla sua versione più recente.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b="1" dirty="0" err="1">
                <a:solidFill>
                  <a:srgbClr val="343D92"/>
                </a:solidFill>
              </a:rPr>
              <a:t>install</a:t>
            </a:r>
            <a:r>
              <a:rPr lang="it-IT" sz="2000" b="1" dirty="0">
                <a:solidFill>
                  <a:srgbClr val="343D92"/>
                </a:solidFill>
              </a:rPr>
              <a:t> &lt;</a:t>
            </a:r>
            <a:r>
              <a:rPr lang="it-IT" sz="2000" b="1" dirty="0" err="1">
                <a:solidFill>
                  <a:srgbClr val="343D92"/>
                </a:solidFill>
              </a:rPr>
              <a:t>nomePacchetto</a:t>
            </a:r>
            <a:r>
              <a:rPr lang="it-IT" sz="2000" b="1" dirty="0">
                <a:solidFill>
                  <a:srgbClr val="343D92"/>
                </a:solidFill>
              </a:rPr>
              <a:t>&gt;: </a:t>
            </a:r>
            <a:r>
              <a:rPr lang="it-IT" sz="2000" dirty="0">
                <a:solidFill>
                  <a:srgbClr val="343D92"/>
                </a:solidFill>
              </a:rPr>
              <a:t>Installa un pacchetto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dirty="0">
                <a:solidFill>
                  <a:srgbClr val="343D92"/>
                </a:solidFill>
              </a:rPr>
              <a:t>specifico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551289"/>
            <a:ext cx="62403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PACKAGE MANAGER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Un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 è un programma che semplifica </a:t>
            </a:r>
            <a:r>
              <a:rPr lang="it-IT" sz="2000" b="1" dirty="0">
                <a:solidFill>
                  <a:srgbClr val="343D92"/>
                </a:solidFill>
              </a:rPr>
              <a:t>l'installazione e la gestione del software</a:t>
            </a:r>
            <a:r>
              <a:rPr lang="it-IT" sz="2000" dirty="0">
                <a:solidFill>
                  <a:srgbClr val="343D92"/>
                </a:solidFill>
              </a:rPr>
              <a:t> su Linux, comprese le sue </a:t>
            </a:r>
            <a:r>
              <a:rPr lang="it-IT" sz="2000" b="1" dirty="0">
                <a:solidFill>
                  <a:srgbClr val="343D92"/>
                </a:solidFill>
              </a:rPr>
              <a:t>dipendenze</a:t>
            </a:r>
            <a:r>
              <a:rPr lang="it-IT" sz="2000" dirty="0">
                <a:solidFill>
                  <a:srgbClr val="343D92"/>
                </a:solidFill>
              </a:rPr>
              <a:t>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Ogni </a:t>
            </a:r>
            <a:r>
              <a:rPr lang="it-IT" sz="2000" b="1" dirty="0">
                <a:solidFill>
                  <a:srgbClr val="343D92"/>
                </a:solidFill>
              </a:rPr>
              <a:t>distribuzione</a:t>
            </a:r>
            <a:r>
              <a:rPr lang="it-IT" sz="2000" dirty="0">
                <a:solidFill>
                  <a:srgbClr val="343D92"/>
                </a:solidFill>
              </a:rPr>
              <a:t> Linux ha il suo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: ad esempio, Ubuntu usa </a:t>
            </a:r>
            <a:r>
              <a:rPr lang="it-IT" sz="2000" b="1" dirty="0">
                <a:solidFill>
                  <a:srgbClr val="343D92"/>
                </a:solidFill>
              </a:rPr>
              <a:t>APT.</a:t>
            </a:r>
          </a:p>
          <a:p>
            <a:endParaRPr lang="it-IT" sz="2000" b="1" dirty="0">
              <a:solidFill>
                <a:srgbClr val="343D92"/>
              </a:solidFill>
            </a:endParaRPr>
          </a:p>
          <a:p>
            <a:r>
              <a:rPr lang="it-IT" sz="2000" b="1" dirty="0">
                <a:solidFill>
                  <a:srgbClr val="343D92"/>
                </a:solidFill>
              </a:rPr>
              <a:t>I comandi principali di APT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update: </a:t>
            </a:r>
            <a:r>
              <a:rPr lang="it-IT" sz="2000" dirty="0">
                <a:solidFill>
                  <a:srgbClr val="343D92"/>
                </a:solidFill>
              </a:rPr>
              <a:t>Aggiorna le informazioni sulle versioni disponibili dei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upgrade: </a:t>
            </a:r>
            <a:r>
              <a:rPr lang="it-IT" sz="2000" dirty="0">
                <a:solidFill>
                  <a:srgbClr val="343D92"/>
                </a:solidFill>
              </a:rPr>
              <a:t>Aggiorna ogni pacchetto alla sua versione più recente.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b="1" dirty="0" err="1">
                <a:solidFill>
                  <a:srgbClr val="343D92"/>
                </a:solidFill>
              </a:rPr>
              <a:t>install</a:t>
            </a:r>
            <a:r>
              <a:rPr lang="it-IT" sz="2000" b="1" dirty="0">
                <a:solidFill>
                  <a:srgbClr val="343D92"/>
                </a:solidFill>
              </a:rPr>
              <a:t> &lt;</a:t>
            </a:r>
            <a:r>
              <a:rPr lang="it-IT" sz="2000" b="1" dirty="0" err="1">
                <a:solidFill>
                  <a:srgbClr val="343D92"/>
                </a:solidFill>
              </a:rPr>
              <a:t>nomePacchetto</a:t>
            </a:r>
            <a:r>
              <a:rPr lang="it-IT" sz="2000" b="1" dirty="0">
                <a:solidFill>
                  <a:srgbClr val="343D92"/>
                </a:solidFill>
              </a:rPr>
              <a:t>&gt;: </a:t>
            </a:r>
            <a:r>
              <a:rPr lang="it-IT" sz="2000" dirty="0">
                <a:solidFill>
                  <a:srgbClr val="343D92"/>
                </a:solidFill>
              </a:rPr>
              <a:t>Installa un pacchetto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dirty="0">
                <a:solidFill>
                  <a:srgbClr val="343D92"/>
                </a:solidFill>
              </a:rPr>
              <a:t>specifico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</a:endParaRPr>
          </a:p>
        </p:txBody>
      </p:sp>
      <p:pic>
        <p:nvPicPr>
          <p:cNvPr id="7" name="Immagine 6" descr="Immagine che contiene cartone animato, vestiti, grafica, arte&#10;&#10;Descrizione generata automaticamente">
            <a:extLst>
              <a:ext uri="{FF2B5EF4-FFF2-40B4-BE49-F238E27FC236}">
                <a16:creationId xmlns:a16="http://schemas.microsoft.com/office/drawing/2014/main" id="{EAD3A631-2AD0-0462-EED2-46846E6BD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6332"/>
          <a:stretch/>
        </p:blipFill>
        <p:spPr>
          <a:xfrm flipH="1">
            <a:off x="6833997" y="1500187"/>
            <a:ext cx="5045202" cy="38576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7A3977-F759-B643-254C-D14622F6E853}"/>
              </a:ext>
            </a:extLst>
          </p:cNvPr>
          <p:cNvSpPr txBox="1"/>
          <p:nvPr/>
        </p:nvSpPr>
        <p:spPr>
          <a:xfrm>
            <a:off x="6096000" y="-3840272"/>
            <a:ext cx="5581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COMANDO «MAN»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comando man</a:t>
            </a:r>
            <a:r>
              <a:rPr lang="it-IT" sz="2000" dirty="0">
                <a:solidFill>
                  <a:srgbClr val="343D92"/>
                </a:solidFill>
              </a:rPr>
              <a:t> è sicuramente uno di quelli che </a:t>
            </a:r>
            <a:r>
              <a:rPr lang="it-IT" sz="2000" b="1" dirty="0">
                <a:solidFill>
                  <a:srgbClr val="343D92"/>
                </a:solidFill>
              </a:rPr>
              <a:t>viene usato di più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Man sta 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Manual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infatti qualora si usasse qualsiasi comando preceduto dal comando man,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vedremmo la sua documentazione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10" name="Immagine 9" descr="Immagine che contiene testo, vestiti, persona, uomo&#10;&#10;Descrizione generata automaticamente">
            <a:extLst>
              <a:ext uri="{FF2B5EF4-FFF2-40B4-BE49-F238E27FC236}">
                <a16:creationId xmlns:a16="http://schemas.microsoft.com/office/drawing/2014/main" id="{998F6D0B-FF1D-AFA5-1085-9878ADD0A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t="6679" r="2888" b="4692"/>
          <a:stretch/>
        </p:blipFill>
        <p:spPr>
          <a:xfrm rot="9000000">
            <a:off x="843808" y="-4611316"/>
            <a:ext cx="3236810" cy="305043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BDA18E-F9E3-2688-56D7-9728AD190EE2}"/>
              </a:ext>
            </a:extLst>
          </p:cNvPr>
          <p:cNvSpPr txBox="1"/>
          <p:nvPr/>
        </p:nvSpPr>
        <p:spPr>
          <a:xfrm rot="10800000">
            <a:off x="14638401" y="1105287"/>
            <a:ext cx="62403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SUPER USER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super user</a:t>
            </a:r>
            <a:r>
              <a:rPr lang="it-IT" sz="2000" dirty="0">
                <a:solidFill>
                  <a:srgbClr val="343D92"/>
                </a:solidFill>
              </a:rPr>
              <a:t>, noto anche come </a:t>
            </a:r>
            <a:r>
              <a:rPr lang="it-IT" sz="2000" b="1" dirty="0">
                <a:solidFill>
                  <a:srgbClr val="343D92"/>
                </a:solidFill>
              </a:rPr>
              <a:t>root</a:t>
            </a:r>
            <a:r>
              <a:rPr lang="it-IT" sz="2000" dirty="0">
                <a:solidFill>
                  <a:srgbClr val="343D92"/>
                </a:solidFill>
              </a:rPr>
              <a:t>, è un utente speciale che ha il </a:t>
            </a:r>
            <a:r>
              <a:rPr lang="it-IT" sz="2000" b="1" dirty="0">
                <a:solidFill>
                  <a:srgbClr val="343D92"/>
                </a:solidFill>
              </a:rPr>
              <a:t>controllo completo sul sistema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proteggere il computer</a:t>
            </a:r>
            <a:r>
              <a:rPr lang="it-IT" sz="2000" dirty="0">
                <a:solidFill>
                  <a:srgbClr val="343D92"/>
                </a:solidFill>
              </a:rPr>
              <a:t>, gli utenti normali (come il vostro) devono </a:t>
            </a:r>
            <a:r>
              <a:rPr lang="it-IT" sz="2000" b="1" dirty="0">
                <a:solidFill>
                  <a:srgbClr val="343D92"/>
                </a:solidFill>
              </a:rPr>
              <a:t>ottenere solo temporaneamente i privilegi </a:t>
            </a:r>
            <a:r>
              <a:rPr lang="it-IT" sz="2000" dirty="0">
                <a:solidFill>
                  <a:srgbClr val="343D92"/>
                </a:solidFill>
              </a:rPr>
              <a:t>di amministratore.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Questo viene fatto con il </a:t>
            </a:r>
            <a:r>
              <a:rPr lang="it-IT" sz="2000" b="1" dirty="0">
                <a:solidFill>
                  <a:srgbClr val="343D92"/>
                </a:solidFill>
              </a:rPr>
              <a:t>comando sudo</a:t>
            </a:r>
            <a:r>
              <a:rPr lang="it-IT" sz="2000" dirty="0">
                <a:solidFill>
                  <a:srgbClr val="343D92"/>
                </a:solidFill>
              </a:rPr>
              <a:t>, che permette di fare un </a:t>
            </a:r>
            <a:r>
              <a:rPr lang="it-IT" sz="2000" b="1" dirty="0">
                <a:solidFill>
                  <a:srgbClr val="343D92"/>
                </a:solidFill>
              </a:rPr>
              <a:t>operazione con i privilegi </a:t>
            </a:r>
            <a:r>
              <a:rPr lang="it-IT" sz="2000" dirty="0">
                <a:solidFill>
                  <a:srgbClr val="343D92"/>
                </a:solidFill>
              </a:rPr>
              <a:t>del super user in </a:t>
            </a:r>
            <a:r>
              <a:rPr lang="it-IT" sz="2000" b="1" dirty="0">
                <a:solidFill>
                  <a:srgbClr val="343D92"/>
                </a:solidFill>
              </a:rPr>
              <a:t>modo controllato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</p:txBody>
      </p:sp>
      <p:pic>
        <p:nvPicPr>
          <p:cNvPr id="12" name="Immagine 11" descr="Immagine che contiene cartone animato, illustrazione, anime&#10;&#10;Descrizione generata automaticamente">
            <a:extLst>
              <a:ext uri="{FF2B5EF4-FFF2-40B4-BE49-F238E27FC236}">
                <a16:creationId xmlns:a16="http://schemas.microsoft.com/office/drawing/2014/main" id="{05652071-A4BF-9A5C-2D9E-7513E6142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16041" r="12286" b="15359"/>
          <a:stretch/>
        </p:blipFill>
        <p:spPr>
          <a:xfrm>
            <a:off x="-4705350" y="7404427"/>
            <a:ext cx="4705350" cy="42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1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437251" y="1105287"/>
            <a:ext cx="62403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SUPER USER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super user</a:t>
            </a:r>
            <a:r>
              <a:rPr lang="it-IT" sz="2000" dirty="0">
                <a:solidFill>
                  <a:srgbClr val="343D92"/>
                </a:solidFill>
              </a:rPr>
              <a:t>, noto anche come </a:t>
            </a:r>
            <a:r>
              <a:rPr lang="it-IT" sz="2000" b="1" dirty="0">
                <a:solidFill>
                  <a:srgbClr val="343D92"/>
                </a:solidFill>
              </a:rPr>
              <a:t>root</a:t>
            </a:r>
            <a:r>
              <a:rPr lang="it-IT" sz="2000" dirty="0">
                <a:solidFill>
                  <a:srgbClr val="343D92"/>
                </a:solidFill>
              </a:rPr>
              <a:t>, è un utente speciale che ha il </a:t>
            </a:r>
            <a:r>
              <a:rPr lang="it-IT" sz="2000" b="1" dirty="0">
                <a:solidFill>
                  <a:srgbClr val="343D92"/>
                </a:solidFill>
              </a:rPr>
              <a:t>controllo completo sul sistema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proteggere il computer</a:t>
            </a:r>
            <a:r>
              <a:rPr lang="it-IT" sz="2000" dirty="0">
                <a:solidFill>
                  <a:srgbClr val="343D92"/>
                </a:solidFill>
              </a:rPr>
              <a:t>, gli utenti normali (come il vostro) devono </a:t>
            </a:r>
            <a:r>
              <a:rPr lang="it-IT" sz="2000" b="1" dirty="0">
                <a:solidFill>
                  <a:srgbClr val="343D92"/>
                </a:solidFill>
              </a:rPr>
              <a:t>ottenere solo temporaneamente i privilegi </a:t>
            </a:r>
            <a:r>
              <a:rPr lang="it-IT" sz="2000" dirty="0">
                <a:solidFill>
                  <a:srgbClr val="343D92"/>
                </a:solidFill>
              </a:rPr>
              <a:t>di amministratore.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Questo viene fatto con il </a:t>
            </a:r>
            <a:r>
              <a:rPr lang="it-IT" sz="2000" b="1" dirty="0">
                <a:solidFill>
                  <a:srgbClr val="343D92"/>
                </a:solidFill>
              </a:rPr>
              <a:t>comando sudo</a:t>
            </a:r>
            <a:r>
              <a:rPr lang="it-IT" sz="2000" dirty="0">
                <a:solidFill>
                  <a:srgbClr val="343D92"/>
                </a:solidFill>
              </a:rPr>
              <a:t>, che permette di fare un </a:t>
            </a:r>
            <a:r>
              <a:rPr lang="it-IT" sz="2000" b="1" dirty="0">
                <a:solidFill>
                  <a:srgbClr val="343D92"/>
                </a:solidFill>
              </a:rPr>
              <a:t>operazione con i privilegi </a:t>
            </a:r>
            <a:r>
              <a:rPr lang="it-IT" sz="2000" dirty="0">
                <a:solidFill>
                  <a:srgbClr val="343D92"/>
                </a:solidFill>
              </a:rPr>
              <a:t>del super user in </a:t>
            </a:r>
            <a:r>
              <a:rPr lang="it-IT" sz="2000" b="1" dirty="0">
                <a:solidFill>
                  <a:srgbClr val="343D92"/>
                </a:solidFill>
              </a:rPr>
              <a:t>modo controllato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</p:txBody>
      </p:sp>
      <p:pic>
        <p:nvPicPr>
          <p:cNvPr id="5" name="Immagine 4" descr="Immagine che contiene cartone animato, illustrazione, anime&#10;&#10;Descrizione generata automaticamente">
            <a:extLst>
              <a:ext uri="{FF2B5EF4-FFF2-40B4-BE49-F238E27FC236}">
                <a16:creationId xmlns:a16="http://schemas.microsoft.com/office/drawing/2014/main" id="{75DABAAA-338E-E639-D2FD-BBED25A96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16041" r="12286" b="15359"/>
          <a:stretch/>
        </p:blipFill>
        <p:spPr>
          <a:xfrm>
            <a:off x="514350" y="1327477"/>
            <a:ext cx="4705350" cy="4241146"/>
          </a:xfrm>
          <a:prstGeom prst="rect">
            <a:avLst/>
          </a:prstGeom>
        </p:spPr>
      </p:pic>
      <p:pic>
        <p:nvPicPr>
          <p:cNvPr id="6" name="Immagine 5" descr="Immagine che contiene cartone animato, vestiti, grafica, arte&#10;&#10;Descrizione generata automaticamente">
            <a:extLst>
              <a:ext uri="{FF2B5EF4-FFF2-40B4-BE49-F238E27FC236}">
                <a16:creationId xmlns:a16="http://schemas.microsoft.com/office/drawing/2014/main" id="{2F0B1352-63DB-53CA-350A-CE7D01AF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6332"/>
          <a:stretch/>
        </p:blipFill>
        <p:spPr>
          <a:xfrm rot="7200000" flipH="1">
            <a:off x="6833997" y="9463087"/>
            <a:ext cx="5045202" cy="38576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B93729-3DA3-0387-F93B-29F87A33F02B}"/>
              </a:ext>
            </a:extLst>
          </p:cNvPr>
          <p:cNvSpPr txBox="1"/>
          <p:nvPr/>
        </p:nvSpPr>
        <p:spPr>
          <a:xfrm rot="7200000">
            <a:off x="932071" y="-7158524"/>
            <a:ext cx="62403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PACKAGE MANAGER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Un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 è un programma che semplifica </a:t>
            </a:r>
            <a:r>
              <a:rPr lang="it-IT" sz="2000" b="1" dirty="0">
                <a:solidFill>
                  <a:srgbClr val="343D92"/>
                </a:solidFill>
              </a:rPr>
              <a:t>l'installazione e la gestione del software</a:t>
            </a:r>
            <a:r>
              <a:rPr lang="it-IT" sz="2000" dirty="0">
                <a:solidFill>
                  <a:srgbClr val="343D92"/>
                </a:solidFill>
              </a:rPr>
              <a:t> su Linux, comprese le sue </a:t>
            </a:r>
            <a:r>
              <a:rPr lang="it-IT" sz="2000" b="1" dirty="0">
                <a:solidFill>
                  <a:srgbClr val="343D92"/>
                </a:solidFill>
              </a:rPr>
              <a:t>dipendenze</a:t>
            </a:r>
            <a:r>
              <a:rPr lang="it-IT" sz="2000" dirty="0">
                <a:solidFill>
                  <a:srgbClr val="343D92"/>
                </a:solidFill>
              </a:rPr>
              <a:t>. </a:t>
            </a:r>
          </a:p>
          <a:p>
            <a:endParaRPr lang="it-IT" sz="2000" dirty="0">
              <a:solidFill>
                <a:srgbClr val="343D92"/>
              </a:solidFill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Ogni </a:t>
            </a:r>
            <a:r>
              <a:rPr lang="it-IT" sz="2000" b="1" dirty="0">
                <a:solidFill>
                  <a:srgbClr val="343D92"/>
                </a:solidFill>
              </a:rPr>
              <a:t>distribuzione</a:t>
            </a:r>
            <a:r>
              <a:rPr lang="it-IT" sz="2000" dirty="0">
                <a:solidFill>
                  <a:srgbClr val="343D92"/>
                </a:solidFill>
              </a:rPr>
              <a:t> Linux ha il suo </a:t>
            </a:r>
            <a:r>
              <a:rPr lang="it-IT" sz="2000" b="1" dirty="0">
                <a:solidFill>
                  <a:srgbClr val="343D92"/>
                </a:solidFill>
              </a:rPr>
              <a:t>gestore di pacchetti</a:t>
            </a:r>
            <a:r>
              <a:rPr lang="it-IT" sz="2000" dirty="0">
                <a:solidFill>
                  <a:srgbClr val="343D92"/>
                </a:solidFill>
              </a:rPr>
              <a:t>: ad esempio, Ubuntu usa </a:t>
            </a:r>
            <a:r>
              <a:rPr lang="it-IT" sz="2000" b="1" dirty="0">
                <a:solidFill>
                  <a:srgbClr val="343D92"/>
                </a:solidFill>
              </a:rPr>
              <a:t>APT.</a:t>
            </a:r>
          </a:p>
          <a:p>
            <a:endParaRPr lang="it-IT" sz="2000" b="1" dirty="0">
              <a:solidFill>
                <a:srgbClr val="343D92"/>
              </a:solidFill>
            </a:endParaRPr>
          </a:p>
          <a:p>
            <a:r>
              <a:rPr lang="it-IT" sz="2000" b="1" dirty="0">
                <a:solidFill>
                  <a:srgbClr val="343D92"/>
                </a:solidFill>
              </a:rPr>
              <a:t>I comandi principali di APT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update: </a:t>
            </a:r>
            <a:r>
              <a:rPr lang="it-IT" sz="2000" dirty="0">
                <a:solidFill>
                  <a:srgbClr val="343D92"/>
                </a:solidFill>
              </a:rPr>
              <a:t>Aggiorna le informazioni sulle versioni disponibili dei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upgrade: </a:t>
            </a:r>
            <a:r>
              <a:rPr lang="it-IT" sz="2000" dirty="0">
                <a:solidFill>
                  <a:srgbClr val="343D92"/>
                </a:solidFill>
              </a:rPr>
              <a:t>Aggiorna ogni pacchetto alla sua versione più recente.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sudo </a:t>
            </a:r>
            <a:r>
              <a:rPr lang="it-IT" sz="2000" b="1" dirty="0" err="1">
                <a:solidFill>
                  <a:srgbClr val="343D92"/>
                </a:solidFill>
              </a:rPr>
              <a:t>apt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b="1" dirty="0" err="1">
                <a:solidFill>
                  <a:srgbClr val="343D92"/>
                </a:solidFill>
              </a:rPr>
              <a:t>install</a:t>
            </a:r>
            <a:r>
              <a:rPr lang="it-IT" sz="2000" b="1" dirty="0">
                <a:solidFill>
                  <a:srgbClr val="343D92"/>
                </a:solidFill>
              </a:rPr>
              <a:t> &lt;</a:t>
            </a:r>
            <a:r>
              <a:rPr lang="it-IT" sz="2000" b="1" dirty="0" err="1">
                <a:solidFill>
                  <a:srgbClr val="343D92"/>
                </a:solidFill>
              </a:rPr>
              <a:t>nomePacchetto</a:t>
            </a:r>
            <a:r>
              <a:rPr lang="it-IT" sz="2000" b="1" dirty="0">
                <a:solidFill>
                  <a:srgbClr val="343D92"/>
                </a:solidFill>
              </a:rPr>
              <a:t>&gt;: </a:t>
            </a:r>
            <a:r>
              <a:rPr lang="it-IT" sz="2000" dirty="0">
                <a:solidFill>
                  <a:srgbClr val="343D92"/>
                </a:solidFill>
              </a:rPr>
              <a:t>Installa un pacchetto</a:t>
            </a:r>
            <a:r>
              <a:rPr lang="it-IT" sz="2000" b="1" dirty="0">
                <a:solidFill>
                  <a:srgbClr val="343D92"/>
                </a:solidFill>
              </a:rPr>
              <a:t> </a:t>
            </a:r>
            <a:r>
              <a:rPr lang="it-IT" sz="2000" dirty="0">
                <a:solidFill>
                  <a:srgbClr val="343D92"/>
                </a:solidFill>
              </a:rPr>
              <a:t>specifico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</a:endParaRPr>
          </a:p>
        </p:txBody>
      </p:sp>
      <p:pic>
        <p:nvPicPr>
          <p:cNvPr id="8" name="Immagine 7" descr="Immagine che contiene vestiti, persona, Elementi grafici, cerchio&#10;&#10;Descrizione generata automaticamente">
            <a:extLst>
              <a:ext uri="{FF2B5EF4-FFF2-40B4-BE49-F238E27FC236}">
                <a16:creationId xmlns:a16="http://schemas.microsoft.com/office/drawing/2014/main" id="{B0B453E0-3941-C798-B9B7-CFC0CAEC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1879681" y="7907484"/>
            <a:ext cx="4762500" cy="47625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D995C7-1623-B58A-DFA1-71208554728E}"/>
              </a:ext>
            </a:extLst>
          </p:cNvPr>
          <p:cNvSpPr txBox="1"/>
          <p:nvPr/>
        </p:nvSpPr>
        <p:spPr>
          <a:xfrm rot="12265906">
            <a:off x="-7023948" y="-4544208"/>
            <a:ext cx="624039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GNU C COMPILER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GCC</a:t>
            </a:r>
            <a:r>
              <a:rPr lang="it-IT" sz="2000" dirty="0">
                <a:solidFill>
                  <a:srgbClr val="343D92"/>
                </a:solidFill>
              </a:rPr>
              <a:t> (GNU C Compiler ) è il </a:t>
            </a:r>
            <a:r>
              <a:rPr lang="it-IT" sz="2000" b="1" dirty="0">
                <a:solidFill>
                  <a:srgbClr val="343D92"/>
                </a:solidFill>
              </a:rPr>
              <a:t>compilatore più utilizzato </a:t>
            </a:r>
            <a:r>
              <a:rPr lang="it-IT" sz="2000" dirty="0">
                <a:solidFill>
                  <a:srgbClr val="343D92"/>
                </a:solidFill>
              </a:rPr>
              <a:t>per programmare in </a:t>
            </a:r>
            <a:r>
              <a:rPr lang="it-IT" sz="2000" b="1" dirty="0">
                <a:solidFill>
                  <a:srgbClr val="343D92"/>
                </a:solidFill>
              </a:rPr>
              <a:t>C e C++.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È un progetto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open source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sviluppato dal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traduce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codice sorgente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codice eseguibile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compilare con GCC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il comando è il seguente: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eseguire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.out basta fare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400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859064"/>
            <a:ext cx="624039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GNU C COMPILER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GCC</a:t>
            </a:r>
            <a:r>
              <a:rPr lang="it-IT" sz="2000" dirty="0">
                <a:solidFill>
                  <a:srgbClr val="343D92"/>
                </a:solidFill>
              </a:rPr>
              <a:t> (GNU C Compiler ) è il </a:t>
            </a:r>
            <a:r>
              <a:rPr lang="it-IT" sz="2000" b="1" dirty="0">
                <a:solidFill>
                  <a:srgbClr val="343D92"/>
                </a:solidFill>
              </a:rPr>
              <a:t>compilatore più utilizzato </a:t>
            </a:r>
            <a:r>
              <a:rPr lang="it-IT" sz="2000" dirty="0">
                <a:solidFill>
                  <a:srgbClr val="343D92"/>
                </a:solidFill>
              </a:rPr>
              <a:t>per programmare in </a:t>
            </a:r>
            <a:r>
              <a:rPr lang="it-IT" sz="2000" b="1" dirty="0">
                <a:solidFill>
                  <a:srgbClr val="343D92"/>
                </a:solidFill>
              </a:rPr>
              <a:t>C e C++.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È un progetto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open source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sviluppato dal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traduce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codice sorgente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codice eseguibile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compilare con GCC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il comando è il seguente: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eseguire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.out basta fare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7" name="Immagine 6" descr="Immagine che contiene vestiti, persona, Elementi grafici, cerchio&#10;&#10;Descrizione generata automaticamente">
            <a:extLst>
              <a:ext uri="{FF2B5EF4-FFF2-40B4-BE49-F238E27FC236}">
                <a16:creationId xmlns:a16="http://schemas.microsoft.com/office/drawing/2014/main" id="{74A1B335-1B6F-BE8B-D466-70B89BCEB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99" y="1047749"/>
            <a:ext cx="4762500" cy="4762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B699CD-9E9E-0F58-06A1-7F7C775B58EE}"/>
              </a:ext>
            </a:extLst>
          </p:cNvPr>
          <p:cNvSpPr txBox="1"/>
          <p:nvPr/>
        </p:nvSpPr>
        <p:spPr>
          <a:xfrm rot="9000000">
            <a:off x="6270442" y="-5231166"/>
            <a:ext cx="62403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LA SKILL PIU’ IMPORTANTE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cosa essenziale </a:t>
            </a:r>
            <a:r>
              <a:rPr lang="it-IT" sz="2000" dirty="0">
                <a:solidFill>
                  <a:srgbClr val="343D92"/>
                </a:solidFill>
              </a:rPr>
              <a:t>per quanto riguarda la vita di un informatico, è </a:t>
            </a:r>
            <a:r>
              <a:rPr lang="it-IT" sz="2000" b="1" dirty="0">
                <a:solidFill>
                  <a:srgbClr val="343D92"/>
                </a:solidFill>
              </a:rPr>
              <a:t>saper cercare le cose.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USATE GOOGLE,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INCURIOSITEVI,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SPULCIATE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ANCORA MEGLIO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INGLESE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9" name="Immagine 8" descr="Immagine che contiene cartone animato, illustrazione, anime&#10;&#10;Descrizione generata automaticamente">
            <a:extLst>
              <a:ext uri="{FF2B5EF4-FFF2-40B4-BE49-F238E27FC236}">
                <a16:creationId xmlns:a16="http://schemas.microsoft.com/office/drawing/2014/main" id="{DE239741-D43D-9FD8-3E1D-F8DA8EBFD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16041" r="12286" b="15359"/>
          <a:stretch/>
        </p:blipFill>
        <p:spPr>
          <a:xfrm>
            <a:off x="6553200" y="-5156450"/>
            <a:ext cx="4705350" cy="42411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671AAC-69DF-DF1B-8A6C-940B89356D2E}"/>
              </a:ext>
            </a:extLst>
          </p:cNvPr>
          <p:cNvSpPr txBox="1"/>
          <p:nvPr/>
        </p:nvSpPr>
        <p:spPr>
          <a:xfrm rot="11130741">
            <a:off x="1397760" y="-10017689"/>
            <a:ext cx="2880034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IL SUPER USER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super user</a:t>
            </a:r>
            <a:r>
              <a:rPr lang="it-IT" sz="2000" dirty="0">
                <a:solidFill>
                  <a:srgbClr val="343D92"/>
                </a:solidFill>
              </a:rPr>
              <a:t>, noto anche come </a:t>
            </a:r>
            <a:r>
              <a:rPr lang="it-IT" sz="2000" b="1" dirty="0">
                <a:solidFill>
                  <a:srgbClr val="343D92"/>
                </a:solidFill>
              </a:rPr>
              <a:t>root</a:t>
            </a:r>
            <a:r>
              <a:rPr lang="it-IT" sz="2000" dirty="0">
                <a:solidFill>
                  <a:srgbClr val="343D92"/>
                </a:solidFill>
              </a:rPr>
              <a:t>, è un utente speciale che ha il </a:t>
            </a:r>
            <a:r>
              <a:rPr lang="it-IT" sz="2000" b="1" dirty="0">
                <a:solidFill>
                  <a:srgbClr val="343D92"/>
                </a:solidFill>
              </a:rPr>
              <a:t>controllo completo sul sistema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Per </a:t>
            </a:r>
            <a:r>
              <a:rPr lang="it-IT" sz="2000" b="1" dirty="0">
                <a:solidFill>
                  <a:srgbClr val="343D92"/>
                </a:solidFill>
              </a:rPr>
              <a:t>proteggere il computer</a:t>
            </a:r>
            <a:r>
              <a:rPr lang="it-IT" sz="2000" dirty="0">
                <a:solidFill>
                  <a:srgbClr val="343D92"/>
                </a:solidFill>
              </a:rPr>
              <a:t>, gli utenti normali (come il vostro) devono </a:t>
            </a:r>
            <a:r>
              <a:rPr lang="it-IT" sz="2000" b="1" dirty="0">
                <a:solidFill>
                  <a:srgbClr val="343D92"/>
                </a:solidFill>
              </a:rPr>
              <a:t>ottenere solo temporaneamente i privilegi </a:t>
            </a:r>
            <a:r>
              <a:rPr lang="it-IT" sz="2000" dirty="0">
                <a:solidFill>
                  <a:srgbClr val="343D92"/>
                </a:solidFill>
              </a:rPr>
              <a:t>di amministratore.</a:t>
            </a:r>
          </a:p>
          <a:p>
            <a:pPr algn="r"/>
            <a:endParaRPr lang="it-IT" sz="2000" dirty="0">
              <a:solidFill>
                <a:srgbClr val="343D92"/>
              </a:solidFill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Questo viene fatto con il </a:t>
            </a:r>
            <a:r>
              <a:rPr lang="it-IT" sz="2000" b="1" dirty="0">
                <a:solidFill>
                  <a:srgbClr val="343D92"/>
                </a:solidFill>
              </a:rPr>
              <a:t>comando sudo</a:t>
            </a:r>
            <a:r>
              <a:rPr lang="it-IT" sz="2000" dirty="0">
                <a:solidFill>
                  <a:srgbClr val="343D92"/>
                </a:solidFill>
              </a:rPr>
              <a:t>, che permette di fare un </a:t>
            </a:r>
            <a:r>
              <a:rPr lang="it-IT" sz="2000" b="1" dirty="0">
                <a:solidFill>
                  <a:srgbClr val="343D92"/>
                </a:solidFill>
              </a:rPr>
              <a:t>operazione con i privilegi </a:t>
            </a:r>
            <a:r>
              <a:rPr lang="it-IT" sz="2000" dirty="0">
                <a:solidFill>
                  <a:srgbClr val="343D92"/>
                </a:solidFill>
              </a:rPr>
              <a:t>del super user in </a:t>
            </a:r>
            <a:r>
              <a:rPr lang="it-IT" sz="2000" b="1" dirty="0">
                <a:solidFill>
                  <a:srgbClr val="343D92"/>
                </a:solidFill>
              </a:rPr>
              <a:t>modo controllato</a:t>
            </a:r>
            <a:r>
              <a:rPr lang="it-IT" sz="2000" dirty="0">
                <a:solidFill>
                  <a:srgbClr val="343D92"/>
                </a:solidFill>
              </a:rPr>
              <a:t>.</a:t>
            </a:r>
          </a:p>
        </p:txBody>
      </p:sp>
      <p:pic>
        <p:nvPicPr>
          <p:cNvPr id="11" name="Immagine 10" descr="Immagine che contiene testo, schizzo, design, arte&#10;&#10;Descrizione generata automaticamente">
            <a:extLst>
              <a:ext uri="{FF2B5EF4-FFF2-40B4-BE49-F238E27FC236}">
                <a16:creationId xmlns:a16="http://schemas.microsoft.com/office/drawing/2014/main" id="{6B5907CD-2B74-0B1B-4BF0-14C2A1BB3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1" t="9507" r="7775" b="11971"/>
          <a:stretch/>
        </p:blipFill>
        <p:spPr>
          <a:xfrm>
            <a:off x="-1429616" y="479933"/>
            <a:ext cx="1178918" cy="11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Viso umano, schermata, testo, vestiti&#10;&#10;Descrizione generata automaticamente">
            <a:extLst>
              <a:ext uri="{FF2B5EF4-FFF2-40B4-BE49-F238E27FC236}">
                <a16:creationId xmlns:a16="http://schemas.microsoft.com/office/drawing/2014/main" id="{B4891739-B250-C149-A539-3D3C4721E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58" y="3429000"/>
            <a:ext cx="236810" cy="236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559552" y="2028616"/>
            <a:ext cx="62403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LA SKILL PIU’ IMPORTANTE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</a:rPr>
              <a:t>La </a:t>
            </a:r>
            <a:r>
              <a:rPr lang="it-IT" sz="2000" b="1" dirty="0">
                <a:solidFill>
                  <a:srgbClr val="343D92"/>
                </a:solidFill>
              </a:rPr>
              <a:t>cosa essenziale </a:t>
            </a:r>
            <a:r>
              <a:rPr lang="it-IT" sz="2000" dirty="0">
                <a:solidFill>
                  <a:srgbClr val="343D92"/>
                </a:solidFill>
              </a:rPr>
              <a:t>per quanto riguarda la vita di un informatico, è </a:t>
            </a:r>
            <a:r>
              <a:rPr lang="it-IT" sz="2000" b="1" dirty="0">
                <a:solidFill>
                  <a:srgbClr val="343D92"/>
                </a:solidFill>
              </a:rPr>
              <a:t>saper cercare le cose.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USATE GOOGLE,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INCURIOSITEVI,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SPULCIATE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ANCORA MEGLIO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INGLESE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</p:txBody>
      </p:sp>
      <p:pic>
        <p:nvPicPr>
          <p:cNvPr id="5" name="Immagine 4" descr="Immagine che contiene testo, schizzo, design, arte&#10;&#10;Descrizione generata automaticamente">
            <a:extLst>
              <a:ext uri="{FF2B5EF4-FFF2-40B4-BE49-F238E27FC236}">
                <a16:creationId xmlns:a16="http://schemas.microsoft.com/office/drawing/2014/main" id="{C87D8A0E-7E76-F2D3-32AD-7FF10FE37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1" t="9507" r="7775" b="11971"/>
          <a:stretch/>
        </p:blipFill>
        <p:spPr>
          <a:xfrm>
            <a:off x="392049" y="1304925"/>
            <a:ext cx="4410075" cy="4248150"/>
          </a:xfrm>
          <a:prstGeom prst="rect">
            <a:avLst/>
          </a:prstGeom>
        </p:spPr>
      </p:pic>
      <p:pic>
        <p:nvPicPr>
          <p:cNvPr id="3" name="Immagine 2" descr="Immagine che contiene vestiti, persona, Elementi grafici, cerchio&#10;&#10;Descrizione generata automaticamente">
            <a:extLst>
              <a:ext uri="{FF2B5EF4-FFF2-40B4-BE49-F238E27FC236}">
                <a16:creationId xmlns:a16="http://schemas.microsoft.com/office/drawing/2014/main" id="{A4C68D48-EB22-7BE2-4F66-FFFFE8BA7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3306160" y="8290156"/>
            <a:ext cx="2469686" cy="246968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221DDD-9802-BDB5-9A03-FC0620F31FA9}"/>
              </a:ext>
            </a:extLst>
          </p:cNvPr>
          <p:cNvSpPr txBox="1"/>
          <p:nvPr/>
        </p:nvSpPr>
        <p:spPr>
          <a:xfrm rot="11049370">
            <a:off x="-4912701" y="97453"/>
            <a:ext cx="3003112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IL GNU C COMPILER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</a:rPr>
              <a:t>Il </a:t>
            </a:r>
            <a:r>
              <a:rPr lang="it-IT" sz="2000" b="1" dirty="0">
                <a:solidFill>
                  <a:srgbClr val="343D92"/>
                </a:solidFill>
              </a:rPr>
              <a:t>GCC</a:t>
            </a:r>
            <a:r>
              <a:rPr lang="it-IT" sz="2000" dirty="0">
                <a:solidFill>
                  <a:srgbClr val="343D92"/>
                </a:solidFill>
              </a:rPr>
              <a:t> (GNU C Compiler ) è il </a:t>
            </a:r>
            <a:r>
              <a:rPr lang="it-IT" sz="2000" b="1" dirty="0">
                <a:solidFill>
                  <a:srgbClr val="343D92"/>
                </a:solidFill>
              </a:rPr>
              <a:t>compilatore più utilizzato </a:t>
            </a:r>
            <a:r>
              <a:rPr lang="it-IT" sz="2000" dirty="0">
                <a:solidFill>
                  <a:srgbClr val="343D92"/>
                </a:solidFill>
              </a:rPr>
              <a:t>per programmare in </a:t>
            </a:r>
            <a:r>
              <a:rPr lang="it-IT" sz="2000" b="1" dirty="0">
                <a:solidFill>
                  <a:srgbClr val="343D92"/>
                </a:solidFill>
              </a:rPr>
              <a:t>C e C++.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È un progetto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open source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sviluppato dal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traduce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codice sorgente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codice eseguibile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compilare con GCC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il comando è il seguente: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gcc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nomeFile.c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 –o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Per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eseguire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.out basta fare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./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nomeFile.out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7" name="Immagine 6" descr="Immagine che contiene Viso umano, testo, vestiti, uomo&#10;&#10;Descrizione generata automaticamente">
            <a:extLst>
              <a:ext uri="{FF2B5EF4-FFF2-40B4-BE49-F238E27FC236}">
                <a16:creationId xmlns:a16="http://schemas.microsoft.com/office/drawing/2014/main" id="{9404118E-3D4E-AE78-B5A4-611AF6308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057145" y="3285464"/>
            <a:ext cx="62816" cy="63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212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Viso umano, testo, vestiti, uomo&#10;&#10;Descrizione generata automaticamente">
            <a:extLst>
              <a:ext uri="{FF2B5EF4-FFF2-40B4-BE49-F238E27FC236}">
                <a16:creationId xmlns:a16="http://schemas.microsoft.com/office/drawing/2014/main" id="{3C8637D2-A2BD-0A70-1F73-ACB2F198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353" y="1041463"/>
            <a:ext cx="4743450" cy="4775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 descr="Immagine che contiene Viso umano, schermata, testo, vestiti&#10;&#10;Descrizione generata automaticamente">
            <a:extLst>
              <a:ext uri="{FF2B5EF4-FFF2-40B4-BE49-F238E27FC236}">
                <a16:creationId xmlns:a16="http://schemas.microsoft.com/office/drawing/2014/main" id="{4CB4DC53-5B22-6F43-CBEA-3149A11D0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97" y="1047750"/>
            <a:ext cx="4762500" cy="4762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 descr="Immagine che contiene vestiti, funerale, cartone animato, persona&#10;&#10;Descrizione generata automaticamente">
            <a:extLst>
              <a:ext uri="{FF2B5EF4-FFF2-40B4-BE49-F238E27FC236}">
                <a16:creationId xmlns:a16="http://schemas.microsoft.com/office/drawing/2014/main" id="{456A3D38-30CF-4DDB-85D0-66C084E5C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5080" r="6544" b="8638"/>
          <a:stretch/>
        </p:blipFill>
        <p:spPr>
          <a:xfrm rot="7919534">
            <a:off x="5673843" y="7505700"/>
            <a:ext cx="844314" cy="8382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F53BD6-5822-E13B-2BDB-92EDF9180A6D}"/>
              </a:ext>
            </a:extLst>
          </p:cNvPr>
          <p:cNvSpPr txBox="1"/>
          <p:nvPr/>
        </p:nvSpPr>
        <p:spPr>
          <a:xfrm rot="9188576">
            <a:off x="3138487" y="-2970991"/>
            <a:ext cx="6296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TEMPO DI SPORCARCI LE MANI!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1911BF-7F81-D379-FF0C-2EB630AC1582}"/>
              </a:ext>
            </a:extLst>
          </p:cNvPr>
          <p:cNvSpPr txBox="1"/>
          <p:nvPr/>
        </p:nvSpPr>
        <p:spPr>
          <a:xfrm rot="9170770">
            <a:off x="-1675224" y="5814107"/>
            <a:ext cx="10797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Spero che </a:t>
            </a:r>
            <a:r>
              <a:rPr lang="it-IT" sz="2000" b="1" dirty="0">
                <a:solidFill>
                  <a:srgbClr val="343D92"/>
                </a:solidFill>
              </a:rPr>
              <a:t>abbiate capito tutto </a:t>
            </a:r>
            <a:r>
              <a:rPr lang="it-IT" sz="2000" dirty="0">
                <a:solidFill>
                  <a:srgbClr val="343D92"/>
                </a:solidFill>
              </a:rPr>
              <a:t>fino ad ora.</a:t>
            </a:r>
          </a:p>
          <a:p>
            <a:pPr algn="ctr"/>
            <a:r>
              <a:rPr lang="it-IT" sz="2000" dirty="0">
                <a:solidFill>
                  <a:srgbClr val="343D92"/>
                </a:solidFill>
              </a:rPr>
              <a:t>Dai </a:t>
            </a:r>
            <a:r>
              <a:rPr lang="it-IT" sz="2000" b="1" dirty="0">
                <a:solidFill>
                  <a:srgbClr val="343D92"/>
                </a:solidFill>
              </a:rPr>
              <a:t>che si inizia a fare sul serio</a:t>
            </a:r>
            <a:r>
              <a:rPr lang="it-IT" sz="2000" dirty="0">
                <a:solidFill>
                  <a:srgbClr val="343D92"/>
                </a:solidFill>
              </a:rPr>
              <a:t>!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83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96F5AA2-3306-3B71-6B04-5E80382D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1255864"/>
            <a:ext cx="6153150" cy="434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 descr="Immagine che contiene Viso umano, persona, vestiti, ritratto&#10;&#10;Descrizione generata automaticamente">
            <a:extLst>
              <a:ext uri="{FF2B5EF4-FFF2-40B4-BE49-F238E27FC236}">
                <a16:creationId xmlns:a16="http://schemas.microsoft.com/office/drawing/2014/main" id="{1A1A22CB-B13D-2324-46D4-247E37C6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0" t="-794" r="14333" b="794"/>
          <a:stretch/>
        </p:blipFill>
        <p:spPr>
          <a:xfrm rot="7694137">
            <a:off x="11929058" y="-4837755"/>
            <a:ext cx="2996641" cy="36028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4A88E1-FCA6-11E4-A656-12BF2025DD35}"/>
              </a:ext>
            </a:extLst>
          </p:cNvPr>
          <p:cNvSpPr txBox="1"/>
          <p:nvPr/>
        </p:nvSpPr>
        <p:spPr>
          <a:xfrm rot="5987152">
            <a:off x="-6385832" y="-1935278"/>
            <a:ext cx="624039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COS’È LINUX?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Linux è stato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creato da Linus Torvalds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 1991.</a:t>
            </a: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Esso è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kernel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dei sistemi operativi GNU/Linux.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Il kernel non è altro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il cuore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del sistema operativo, infatti esso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gestisce le risorse hardware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(CPU, RAM, ecc.).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Ma un cuore ha anche bisogno di un corpo, ed è qui che entra in gioco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progetto GNU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GNU è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insieme di strumenti base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(terminale, compilatori, ecc.) per creare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sistema utilizzabile da utenti finali.</a:t>
            </a:r>
          </a:p>
        </p:txBody>
      </p:sp>
    </p:spTree>
    <p:extLst>
      <p:ext uri="{BB962C8B-B14F-4D97-AF65-F5344CB8AC3E}">
        <p14:creationId xmlns:p14="http://schemas.microsoft.com/office/powerpoint/2010/main" val="242115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1086661"/>
            <a:ext cx="6296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TEMPO DI SPORCARCI LE MANI!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A2EA5D-5BD0-EB44-67C8-53CC286B8C4B}"/>
              </a:ext>
            </a:extLst>
          </p:cNvPr>
          <p:cNvSpPr txBox="1"/>
          <p:nvPr/>
        </p:nvSpPr>
        <p:spPr>
          <a:xfrm>
            <a:off x="2289047" y="5417396"/>
            <a:ext cx="7613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Spero che </a:t>
            </a:r>
            <a:r>
              <a:rPr lang="it-IT" sz="2000" b="1" dirty="0">
                <a:solidFill>
                  <a:srgbClr val="343D92"/>
                </a:solidFill>
              </a:rPr>
              <a:t>abbiate capito tutto </a:t>
            </a:r>
            <a:r>
              <a:rPr lang="it-IT" sz="2000" dirty="0">
                <a:solidFill>
                  <a:srgbClr val="343D92"/>
                </a:solidFill>
              </a:rPr>
              <a:t>fino ad ora.</a:t>
            </a:r>
          </a:p>
          <a:p>
            <a:pPr algn="ctr"/>
            <a:r>
              <a:rPr lang="it-IT" sz="2000" dirty="0">
                <a:solidFill>
                  <a:srgbClr val="343D92"/>
                </a:solidFill>
              </a:rPr>
              <a:t>Dai </a:t>
            </a:r>
            <a:r>
              <a:rPr lang="it-IT" sz="2000" b="1" dirty="0">
                <a:solidFill>
                  <a:srgbClr val="343D92"/>
                </a:solidFill>
              </a:rPr>
              <a:t>che si inizia a fare sul serio</a:t>
            </a:r>
            <a:r>
              <a:rPr lang="it-IT" sz="2000" dirty="0">
                <a:solidFill>
                  <a:srgbClr val="343D92"/>
                </a:solidFill>
              </a:rPr>
              <a:t>!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5" name="Immagine 4" descr="Immagine che contiene vestiti, funerale, cartone animato, persona&#10;&#10;Descrizione generata automaticamente">
            <a:extLst>
              <a:ext uri="{FF2B5EF4-FFF2-40B4-BE49-F238E27FC236}">
                <a16:creationId xmlns:a16="http://schemas.microsoft.com/office/drawing/2014/main" id="{269DE643-19DB-7529-73A9-E390C1236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5080" r="6544" b="8638"/>
          <a:stretch/>
        </p:blipFill>
        <p:spPr>
          <a:xfrm>
            <a:off x="4391025" y="1736372"/>
            <a:ext cx="3409950" cy="3385256"/>
          </a:xfrm>
          <a:prstGeom prst="rect">
            <a:avLst/>
          </a:prstGeom>
        </p:spPr>
      </p:pic>
      <p:pic>
        <p:nvPicPr>
          <p:cNvPr id="6" name="Immagine 5" descr="Immagine che contiene Viso umano, schermata, testo, vestiti&#10;&#10;Descrizione generata automaticamente">
            <a:extLst>
              <a:ext uri="{FF2B5EF4-FFF2-40B4-BE49-F238E27FC236}">
                <a16:creationId xmlns:a16="http://schemas.microsoft.com/office/drawing/2014/main" id="{1A33FA9B-48F2-06B8-9D3B-827032E6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9177" flipV="1">
            <a:off x="2416969" y="-1448090"/>
            <a:ext cx="718514" cy="718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 descr="Immagine che contiene Viso umano, testo, vestiti, uomo&#10;&#10;Descrizione generata automaticamente">
            <a:extLst>
              <a:ext uri="{FF2B5EF4-FFF2-40B4-BE49-F238E27FC236}">
                <a16:creationId xmlns:a16="http://schemas.microsoft.com/office/drawing/2014/main" id="{DB7259F8-5285-39B9-C766-3C609EDC7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45478">
            <a:off x="12529035" y="-37739"/>
            <a:ext cx="478686" cy="481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4D15E80-2EDD-E82A-A127-4B327271E800}"/>
              </a:ext>
            </a:extLst>
          </p:cNvPr>
          <p:cNvSpPr txBox="1"/>
          <p:nvPr/>
        </p:nvSpPr>
        <p:spPr>
          <a:xfrm rot="6187435">
            <a:off x="-13070760" y="-10263543"/>
            <a:ext cx="1795314" cy="2231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 FILE DI TESTO: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Muovetevi</a:t>
            </a:r>
            <a:r>
              <a:rPr lang="it-IT" sz="2000" dirty="0">
                <a:solidFill>
                  <a:srgbClr val="343D92"/>
                </a:solidFill>
              </a:rPr>
              <a:t> nella cartella </a:t>
            </a:r>
            <a:r>
              <a:rPr lang="it-IT" sz="2000" b="1" dirty="0">
                <a:solidFill>
                  <a:srgbClr val="343D92"/>
                </a:solidFill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</a:rPr>
              <a:t>nomeUtente</a:t>
            </a:r>
            <a:endParaRPr lang="it-IT" sz="2000" b="1" dirty="0">
              <a:solidFill>
                <a:srgbClr val="343D9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«prova.txt»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qualcosa usando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nano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UNA CARTELLA: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Muovetevi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nomeUtente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una cartella chiamata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«Test»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Entrate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al suo interno,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 qualcosa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Eliminate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e poi 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cartella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Non abbiamo detto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appositamente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alcuni comandi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provate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cercarli voi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!</a:t>
            </a:r>
          </a:p>
        </p:txBody>
      </p:sp>
      <p:pic>
        <p:nvPicPr>
          <p:cNvPr id="10" name="Immagine 9" descr="Immagine che contiene vestiti, calzature, eretto, Pantaloni&#10;&#10;Descrizione generata automaticamente">
            <a:extLst>
              <a:ext uri="{FF2B5EF4-FFF2-40B4-BE49-F238E27FC236}">
                <a16:creationId xmlns:a16="http://schemas.microsoft.com/office/drawing/2014/main" id="{0ADB7A92-FA13-ED24-A4EC-FD83CD569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9710" r="7537" b="13659"/>
          <a:stretch/>
        </p:blipFill>
        <p:spPr>
          <a:xfrm rot="8734614">
            <a:off x="14490685" y="2318545"/>
            <a:ext cx="2309856" cy="20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551289"/>
            <a:ext cx="645147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 FILE DI TESTO: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Muovetevi</a:t>
            </a:r>
            <a:r>
              <a:rPr lang="it-IT" sz="2000" dirty="0">
                <a:solidFill>
                  <a:srgbClr val="343D92"/>
                </a:solidFill>
              </a:rPr>
              <a:t> nella cartella </a:t>
            </a:r>
            <a:r>
              <a:rPr lang="it-IT" sz="2000" b="1" dirty="0">
                <a:solidFill>
                  <a:srgbClr val="343D92"/>
                </a:solidFill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</a:rPr>
              <a:t>nomeUtente</a:t>
            </a:r>
            <a:endParaRPr lang="it-IT" sz="2000" b="1" dirty="0">
              <a:solidFill>
                <a:srgbClr val="343D9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«prova.txt»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qualcosa usando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nano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UNA CARTELLA: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Muovetevi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nomeUtente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una cartella chiamata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«Test»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Entrate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al suo interno,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 qualcosa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Eliminate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e poi 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cartella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Non abbiamo detto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appositamente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alcuni comandi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provate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cercarli voi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!</a:t>
            </a:r>
          </a:p>
        </p:txBody>
      </p:sp>
      <p:pic>
        <p:nvPicPr>
          <p:cNvPr id="5" name="Immagine 4" descr="Immagine che contiene vestiti, calzature, eretto, Pantaloni&#10;&#10;Descrizione generata automaticamente">
            <a:extLst>
              <a:ext uri="{FF2B5EF4-FFF2-40B4-BE49-F238E27FC236}">
                <a16:creationId xmlns:a16="http://schemas.microsoft.com/office/drawing/2014/main" id="{6D05CF22-D13F-AE17-CF67-C96478E1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9710" r="7537" b="13659"/>
          <a:stretch/>
        </p:blipFill>
        <p:spPr>
          <a:xfrm>
            <a:off x="7020318" y="1276350"/>
            <a:ext cx="4837914" cy="43053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69D994-8C1A-BEF3-61C0-5E83DB86E9B7}"/>
              </a:ext>
            </a:extLst>
          </p:cNvPr>
          <p:cNvSpPr txBox="1"/>
          <p:nvPr/>
        </p:nvSpPr>
        <p:spPr>
          <a:xfrm rot="9900000">
            <a:off x="4819914" y="-2646229"/>
            <a:ext cx="2552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TEMPO DI SPORCARCI LE MANI!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12" name="Immagine 11" descr="Immagine che contiene vestiti, funerale, cartone animato, persona&#10;&#10;Descrizione generata automaticamente">
            <a:extLst>
              <a:ext uri="{FF2B5EF4-FFF2-40B4-BE49-F238E27FC236}">
                <a16:creationId xmlns:a16="http://schemas.microsoft.com/office/drawing/2014/main" id="{678A71BF-2C4D-64FF-71CC-12727E04A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5080" r="6544" b="8638"/>
          <a:stretch/>
        </p:blipFill>
        <p:spPr>
          <a:xfrm rot="9689392">
            <a:off x="-3674331" y="2053873"/>
            <a:ext cx="3409950" cy="338525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074EDA3-65C7-611D-5978-B0F12E5572C0}"/>
              </a:ext>
            </a:extLst>
          </p:cNvPr>
          <p:cNvSpPr txBox="1"/>
          <p:nvPr/>
        </p:nvSpPr>
        <p:spPr>
          <a:xfrm rot="10800000">
            <a:off x="2289046" y="7760127"/>
            <a:ext cx="7613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Spero che </a:t>
            </a:r>
            <a:r>
              <a:rPr lang="it-IT" sz="2000" b="1" dirty="0">
                <a:solidFill>
                  <a:srgbClr val="343D92"/>
                </a:solidFill>
              </a:rPr>
              <a:t>abbiate capito tutto </a:t>
            </a:r>
            <a:r>
              <a:rPr lang="it-IT" sz="2000" dirty="0">
                <a:solidFill>
                  <a:srgbClr val="343D92"/>
                </a:solidFill>
              </a:rPr>
              <a:t>fino ad ora.</a:t>
            </a:r>
          </a:p>
          <a:p>
            <a:pPr algn="ctr"/>
            <a:r>
              <a:rPr lang="it-IT" sz="2000" dirty="0">
                <a:solidFill>
                  <a:srgbClr val="343D92"/>
                </a:solidFill>
              </a:rPr>
              <a:t>Dai </a:t>
            </a:r>
            <a:r>
              <a:rPr lang="it-IT" sz="2000" b="1" dirty="0">
                <a:solidFill>
                  <a:srgbClr val="343D92"/>
                </a:solidFill>
              </a:rPr>
              <a:t>che si inizia a fare sul serio</a:t>
            </a:r>
            <a:r>
              <a:rPr lang="it-IT" sz="2000" dirty="0">
                <a:solidFill>
                  <a:srgbClr val="343D92"/>
                </a:solidFill>
              </a:rPr>
              <a:t>!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262BEC3-FE62-E10A-FED3-A49938BD9F44}"/>
              </a:ext>
            </a:extLst>
          </p:cNvPr>
          <p:cNvSpPr txBox="1"/>
          <p:nvPr/>
        </p:nvSpPr>
        <p:spPr>
          <a:xfrm>
            <a:off x="12192000" y="1628507"/>
            <a:ext cx="645147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 PARTE 2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INSTALLAZIONE SL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Provate ad installare il pacchetto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sl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Cercate di capire come funziona • 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GUERRE STELLARI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Cercare e capire come riprodurre star wars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 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Capire come terminare un programma dal • terminale</a:t>
            </a:r>
          </a:p>
        </p:txBody>
      </p:sp>
    </p:spTree>
    <p:extLst>
      <p:ext uri="{BB962C8B-B14F-4D97-AF65-F5344CB8AC3E}">
        <p14:creationId xmlns:p14="http://schemas.microsoft.com/office/powerpoint/2010/main" val="147658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estiti, calzature, eretto, Pantaloni&#10;&#10;Descrizione generata automaticamente">
            <a:extLst>
              <a:ext uri="{FF2B5EF4-FFF2-40B4-BE49-F238E27FC236}">
                <a16:creationId xmlns:a16="http://schemas.microsoft.com/office/drawing/2014/main" id="{C128588F-6D13-F135-ECEC-57729A648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9710" r="7537" b="13659"/>
          <a:stretch/>
        </p:blipFill>
        <p:spPr>
          <a:xfrm>
            <a:off x="514350" y="1276350"/>
            <a:ext cx="4837914" cy="43053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055902-8917-E100-0C15-C3053CD72077}"/>
              </a:ext>
            </a:extLst>
          </p:cNvPr>
          <p:cNvSpPr txBox="1"/>
          <p:nvPr/>
        </p:nvSpPr>
        <p:spPr>
          <a:xfrm>
            <a:off x="5226177" y="1628507"/>
            <a:ext cx="645147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 PARTE 2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INSTALLAZIONE SL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Provate ad installare il pacchetto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sl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Cercate di capire come funziona • 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GUERRE STELLARI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Cercare e capire come riprodurre star wars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 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Capire come terminare un programma dal • terminale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D753C9-EDE1-D871-F0D5-656171DB933B}"/>
              </a:ext>
            </a:extLst>
          </p:cNvPr>
          <p:cNvSpPr txBox="1"/>
          <p:nvPr/>
        </p:nvSpPr>
        <p:spPr>
          <a:xfrm>
            <a:off x="-9326499" y="551289"/>
            <a:ext cx="645147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 FILE DI TESTO: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</a:rPr>
              <a:t>Muovetevi</a:t>
            </a:r>
            <a:r>
              <a:rPr lang="it-IT" sz="2000" dirty="0">
                <a:solidFill>
                  <a:srgbClr val="343D92"/>
                </a:solidFill>
              </a:rPr>
              <a:t> nella cartella </a:t>
            </a:r>
            <a:r>
              <a:rPr lang="it-IT" sz="2000" b="1" dirty="0">
                <a:solidFill>
                  <a:srgbClr val="343D92"/>
                </a:solidFill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</a:rPr>
              <a:t>nomeUtente</a:t>
            </a:r>
            <a:endParaRPr lang="it-IT" sz="2000" b="1" dirty="0">
              <a:solidFill>
                <a:srgbClr val="343D9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«prova.txt»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qualcosa usando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comando nano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cat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CREAZIONE DI UNA CARTELLA: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Muovetevi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/home/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nomeUtente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una cartella chiamata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«Test»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Entrate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nella cartella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Create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un file al suo interno,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scriveteci qualcosa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visualizzatene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contenuto.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343D92"/>
                </a:solidFill>
                <a:latin typeface="+mj-lt"/>
              </a:rPr>
              <a:t>Eliminate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file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e poi 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cartella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Non abbiamo detto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appositamente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alcuni comandi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provate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cercarli voi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!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8E96E3-7BC0-1488-1B31-DEDD21D1FFFF}"/>
              </a:ext>
            </a:extLst>
          </p:cNvPr>
          <p:cNvSpPr txBox="1"/>
          <p:nvPr/>
        </p:nvSpPr>
        <p:spPr>
          <a:xfrm rot="10800000">
            <a:off x="2947987" y="-2683224"/>
            <a:ext cx="6296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ORA DI PREPARARE IL NOSTRO AMBIENTE DI SVILUPPO!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8" name="Immagine 7" descr="Immagine che contiene testo, occhiali da sole, cartone animato, occhiali&#10;&#10;Descrizione generata automaticamente">
            <a:extLst>
              <a:ext uri="{FF2B5EF4-FFF2-40B4-BE49-F238E27FC236}">
                <a16:creationId xmlns:a16="http://schemas.microsoft.com/office/drawing/2014/main" id="{2352E219-1844-3018-848B-CFCD1E00D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20652" r="7608" b="17584"/>
          <a:stretch/>
        </p:blipFill>
        <p:spPr>
          <a:xfrm rot="12600000">
            <a:off x="4944882" y="8524859"/>
            <a:ext cx="2206986" cy="15788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44BAE7-DF81-030D-7314-9B6D83762861}"/>
              </a:ext>
            </a:extLst>
          </p:cNvPr>
          <p:cNvSpPr txBox="1"/>
          <p:nvPr/>
        </p:nvSpPr>
        <p:spPr>
          <a:xfrm>
            <a:off x="12192000" y="5417396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Daje che abbiamo </a:t>
            </a:r>
            <a:r>
              <a:rPr lang="it-IT" sz="2000" b="1" dirty="0">
                <a:solidFill>
                  <a:srgbClr val="343D92"/>
                </a:solidFill>
              </a:rPr>
              <a:t>quasi finito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79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occhiali da sole, cartone animato, occhiali&#10;&#10;Descrizione generata automaticamente">
            <a:extLst>
              <a:ext uri="{FF2B5EF4-FFF2-40B4-BE49-F238E27FC236}">
                <a16:creationId xmlns:a16="http://schemas.microsoft.com/office/drawing/2014/main" id="{3E3D5CF4-96F6-E9DA-B8F3-7F4A52590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20652" r="7608" b="17584"/>
          <a:stretch/>
        </p:blipFill>
        <p:spPr>
          <a:xfrm>
            <a:off x="3905250" y="1989919"/>
            <a:ext cx="4286250" cy="306633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2947987" y="936276"/>
            <a:ext cx="6296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ORA DI PREPARARE IL NOSTRO AMBIENTE DI SVILUPPO!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A2EA5D-5BD0-EB44-67C8-53CC286B8C4B}"/>
              </a:ext>
            </a:extLst>
          </p:cNvPr>
          <p:cNvSpPr txBox="1"/>
          <p:nvPr/>
        </p:nvSpPr>
        <p:spPr>
          <a:xfrm>
            <a:off x="2289047" y="5417396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Daje che abbiamo </a:t>
            </a:r>
            <a:r>
              <a:rPr lang="it-IT" sz="2000" b="1" dirty="0">
                <a:solidFill>
                  <a:srgbClr val="343D92"/>
                </a:solidFill>
              </a:rPr>
              <a:t>quasi finito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6" name="Immagine 5" descr="Immagine che contiene vestiti, calzature, eretto, Pantaloni&#10;&#10;Descrizione generata automaticamente">
            <a:extLst>
              <a:ext uri="{FF2B5EF4-FFF2-40B4-BE49-F238E27FC236}">
                <a16:creationId xmlns:a16="http://schemas.microsoft.com/office/drawing/2014/main" id="{CF15BB4F-70DF-7DBF-A09C-ED6F98695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9710" r="7537" b="13659"/>
          <a:stretch/>
        </p:blipFill>
        <p:spPr>
          <a:xfrm>
            <a:off x="-13277850" y="1276350"/>
            <a:ext cx="4837914" cy="43053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8B143A-4657-7FE9-10E4-89B58084B501}"/>
              </a:ext>
            </a:extLst>
          </p:cNvPr>
          <p:cNvSpPr txBox="1"/>
          <p:nvPr/>
        </p:nvSpPr>
        <p:spPr>
          <a:xfrm>
            <a:off x="-7918323" y="1628507"/>
            <a:ext cx="645147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ALCUNI ESERCIZI PARTE 2</a:t>
            </a:r>
          </a:p>
          <a:p>
            <a:pPr algn="r"/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INSTALLAZIONE SL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Provate ad installare il pacchetto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sl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Cercate di capire come funziona • 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GUERRE STELLARI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Cercare e capire come riprodurre star wars •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sul terminale </a:t>
            </a: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Capire come terminare un programma dal • terminale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DB835E5-FFBF-9698-0E48-E44D6C9B6C36}"/>
              </a:ext>
            </a:extLst>
          </p:cNvPr>
          <p:cNvSpPr txBox="1"/>
          <p:nvPr/>
        </p:nvSpPr>
        <p:spPr>
          <a:xfrm rot="9511670">
            <a:off x="-1047892" y="-7626597"/>
            <a:ext cx="641184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CONFIGURAZIONE DELL’ </a:t>
            </a:r>
            <a:br>
              <a:rPr lang="it-IT" sz="2800" b="1" dirty="0">
                <a:solidFill>
                  <a:srgbClr val="343D92"/>
                </a:solidFill>
                <a:latin typeface="+mj-lt"/>
              </a:rPr>
            </a:br>
            <a:r>
              <a:rPr lang="it-IT" sz="2800" b="1" dirty="0">
                <a:solidFill>
                  <a:srgbClr val="343D92"/>
                </a:solidFill>
                <a:latin typeface="+mj-lt"/>
              </a:rPr>
              <a:t>AMBIENTE DI SVILUPPO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GNU C COMPILER: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</a:rPr>
              <a:t>Sudo </a:t>
            </a:r>
            <a:r>
              <a:rPr lang="it-IT" sz="2000" dirty="0" err="1">
                <a:solidFill>
                  <a:srgbClr val="343D92"/>
                </a:solidFill>
              </a:rPr>
              <a:t>apt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install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gcc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PYTHON: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Controllare la presenza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python3 --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version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Scaricare da app center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ESTENSIONI 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Ci servirà l’estensione «C/C++ Extension Pack» 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r>
              <a:rPr lang="it-IT" sz="2000" dirty="0">
                <a:solidFill>
                  <a:srgbClr val="343D92"/>
                </a:solidFill>
                <a:latin typeface="+mj-lt"/>
              </a:rPr>
              <a:t>e l’estensione «Python»</a:t>
            </a:r>
          </a:p>
        </p:txBody>
      </p:sp>
      <p:pic>
        <p:nvPicPr>
          <p:cNvPr id="10" name="Immagine 9" descr="Immagine che contiene testo, schermata, vestiti, calzature&#10;&#10;Descrizione generata automaticamente">
            <a:extLst>
              <a:ext uri="{FF2B5EF4-FFF2-40B4-BE49-F238E27FC236}">
                <a16:creationId xmlns:a16="http://schemas.microsoft.com/office/drawing/2014/main" id="{80CAEF98-045E-9EAF-5AD4-C106B7678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8301" r="4182" b="3573"/>
          <a:stretch/>
        </p:blipFill>
        <p:spPr>
          <a:xfrm rot="9000000">
            <a:off x="16982680" y="3344875"/>
            <a:ext cx="1339086" cy="12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312801" y="951398"/>
            <a:ext cx="641184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CONFIGURAZIONE DELL’ </a:t>
            </a:r>
            <a:br>
              <a:rPr lang="it-IT" sz="2800" b="1" dirty="0">
                <a:solidFill>
                  <a:srgbClr val="343D92"/>
                </a:solidFill>
                <a:latin typeface="+mj-lt"/>
              </a:rPr>
            </a:br>
            <a:r>
              <a:rPr lang="it-IT" sz="2800" b="1" dirty="0">
                <a:solidFill>
                  <a:srgbClr val="343D92"/>
                </a:solidFill>
                <a:latin typeface="+mj-lt"/>
              </a:rPr>
              <a:t>AMBIENTE DI SVILUPPO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GNU C COMPILER: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</a:rPr>
              <a:t>Sudo </a:t>
            </a:r>
            <a:r>
              <a:rPr lang="it-IT" sz="2000" dirty="0" err="1">
                <a:solidFill>
                  <a:srgbClr val="343D92"/>
                </a:solidFill>
              </a:rPr>
              <a:t>apt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install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gcc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PYTHON: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Controllare la presenza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python3 --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version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Scaricare da app center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ESTENSIONI 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Ci servirà l’estensione «C/C++ Extension Pack» 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r>
              <a:rPr lang="it-IT" sz="2000" dirty="0">
                <a:solidFill>
                  <a:srgbClr val="343D92"/>
                </a:solidFill>
                <a:latin typeface="+mj-lt"/>
              </a:rPr>
              <a:t>e l’estensione «Python»</a:t>
            </a:r>
          </a:p>
        </p:txBody>
      </p:sp>
      <p:pic>
        <p:nvPicPr>
          <p:cNvPr id="4" name="Immagine 3" descr="Immagine che contiene testo, schermata, vestiti, calzature&#10;&#10;Descrizione generata automaticamente">
            <a:extLst>
              <a:ext uri="{FF2B5EF4-FFF2-40B4-BE49-F238E27FC236}">
                <a16:creationId xmlns:a16="http://schemas.microsoft.com/office/drawing/2014/main" id="{6435FDCC-810F-25EA-9684-CB97C0E7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8301" r="4182" b="3573"/>
          <a:stretch/>
        </p:blipFill>
        <p:spPr>
          <a:xfrm>
            <a:off x="7450074" y="1419225"/>
            <a:ext cx="4429125" cy="4247376"/>
          </a:xfrm>
          <a:prstGeom prst="rect">
            <a:avLst/>
          </a:prstGeom>
        </p:spPr>
      </p:pic>
      <p:pic>
        <p:nvPicPr>
          <p:cNvPr id="6" name="Immagine 5" descr="Immagine che contiene testo, occhiali da sole, cartone animato, occhiali&#10;&#10;Descrizione generata automaticamente">
            <a:extLst>
              <a:ext uri="{FF2B5EF4-FFF2-40B4-BE49-F238E27FC236}">
                <a16:creationId xmlns:a16="http://schemas.microsoft.com/office/drawing/2014/main" id="{063D4F4E-7E5B-D135-033E-003601926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20652" r="7608" b="17584"/>
          <a:stretch/>
        </p:blipFill>
        <p:spPr>
          <a:xfrm rot="10800000">
            <a:off x="4842813" y="-4421930"/>
            <a:ext cx="2506374" cy="17930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74EADE-8B1F-C0AB-0CA5-7B0F34F38061}"/>
              </a:ext>
            </a:extLst>
          </p:cNvPr>
          <p:cNvSpPr txBox="1"/>
          <p:nvPr/>
        </p:nvSpPr>
        <p:spPr>
          <a:xfrm rot="10645052">
            <a:off x="9043987" y="-3223105"/>
            <a:ext cx="6296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43D92"/>
                </a:solidFill>
                <a:latin typeface="+mj-lt"/>
              </a:rPr>
              <a:t>ORA DI PREPARARE IL NOSTRO AMBIENTE DI SVILUPPO!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11BC46-8C4A-4E1D-181C-D2E142173CE2}"/>
              </a:ext>
            </a:extLst>
          </p:cNvPr>
          <p:cNvSpPr txBox="1"/>
          <p:nvPr/>
        </p:nvSpPr>
        <p:spPr>
          <a:xfrm rot="13526852">
            <a:off x="-7159753" y="9074996"/>
            <a:ext cx="76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rgbClr val="343D92"/>
                </a:solidFill>
              </a:rPr>
              <a:t>Daje che abbiamo </a:t>
            </a:r>
            <a:r>
              <a:rPr lang="it-IT" sz="2000" b="1" dirty="0">
                <a:solidFill>
                  <a:srgbClr val="343D92"/>
                </a:solidFill>
              </a:rPr>
              <a:t>quasi finito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10" name="Immagine 9" descr="Immagine che contiene vestiti, arredo, persona, design&#10;&#10;Descrizione generata automaticamente">
            <a:extLst>
              <a:ext uri="{FF2B5EF4-FFF2-40B4-BE49-F238E27FC236}">
                <a16:creationId xmlns:a16="http://schemas.microsoft.com/office/drawing/2014/main" id="{2033BD2C-D5AF-AD4F-2539-17C49F3B3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20420" r="2890" b="16972"/>
          <a:stretch/>
        </p:blipFill>
        <p:spPr>
          <a:xfrm>
            <a:off x="-4495561" y="3428999"/>
            <a:ext cx="1549812" cy="103822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A51579-F056-AAB0-F102-DE24038AED08}"/>
              </a:ext>
            </a:extLst>
          </p:cNvPr>
          <p:cNvSpPr txBox="1"/>
          <p:nvPr/>
        </p:nvSpPr>
        <p:spPr>
          <a:xfrm rot="17636249">
            <a:off x="7679052" y="8426944"/>
            <a:ext cx="2160664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FINE LEZIONI LINUX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Grazie per l’attenzione,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spero che vi abbia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intrattenuto abbastanza.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Domani vi lascio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Diego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che vi tratterà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i guanti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perché vi vorrà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sicuramente dissezionare.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Se c’è qualcosa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non avete capito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venite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chiedete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altrimenti mi potete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contattare su Telegram a @daniele.susino</a:t>
            </a:r>
          </a:p>
        </p:txBody>
      </p:sp>
    </p:spTree>
    <p:extLst>
      <p:ext uri="{BB962C8B-B14F-4D97-AF65-F5344CB8AC3E}">
        <p14:creationId xmlns:p14="http://schemas.microsoft.com/office/powerpoint/2010/main" val="103803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5439918" y="1566952"/>
            <a:ext cx="62960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FINE LEZIONI LINUX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b="1" dirty="0">
                <a:solidFill>
                  <a:srgbClr val="343D92"/>
                </a:solidFill>
                <a:latin typeface="+mj-lt"/>
              </a:rPr>
              <a:t>Grazie per l’attenzione,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spero che vi abbia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intrattenuto abbastanza.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Domani vi lascio 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Diego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che vi tratterà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 i guanti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perché vi vorrà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sicuramente dissezionare.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Se c’è qualcosa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non avete capito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venite 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chiedete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altrimenti mi potete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contattare su Telegram a @daniele.susino</a:t>
            </a:r>
          </a:p>
        </p:txBody>
      </p:sp>
      <p:pic>
        <p:nvPicPr>
          <p:cNvPr id="4" name="Immagine 3" descr="Immagine che contiene vestiti, arredo, persona, design&#10;&#10;Descrizione generata automaticamente">
            <a:extLst>
              <a:ext uri="{FF2B5EF4-FFF2-40B4-BE49-F238E27FC236}">
                <a16:creationId xmlns:a16="http://schemas.microsoft.com/office/drawing/2014/main" id="{44636742-6E5A-C371-E7AF-EC670C22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20420" r="2890" b="16972"/>
          <a:stretch/>
        </p:blipFill>
        <p:spPr>
          <a:xfrm>
            <a:off x="456057" y="1876425"/>
            <a:ext cx="4905375" cy="3286126"/>
          </a:xfrm>
          <a:prstGeom prst="rect">
            <a:avLst/>
          </a:prstGeom>
        </p:spPr>
      </p:pic>
      <p:pic>
        <p:nvPicPr>
          <p:cNvPr id="2" name="Immagine 1" descr="Immagine che contiene testo, schermata, vestiti, calzature&#10;&#10;Descrizione generata automaticamente">
            <a:extLst>
              <a:ext uri="{FF2B5EF4-FFF2-40B4-BE49-F238E27FC236}">
                <a16:creationId xmlns:a16="http://schemas.microsoft.com/office/drawing/2014/main" id="{BC3146FF-5C95-2A9C-2334-E4604F6DD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8301" r="4182" b="3573"/>
          <a:stretch/>
        </p:blipFill>
        <p:spPr>
          <a:xfrm rot="11933030">
            <a:off x="10702954" y="-2971800"/>
            <a:ext cx="2065978" cy="1981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F7A995-4F25-E4FD-1B63-BBF78021A192}"/>
              </a:ext>
            </a:extLst>
          </p:cNvPr>
          <p:cNvSpPr txBox="1"/>
          <p:nvPr/>
        </p:nvSpPr>
        <p:spPr>
          <a:xfrm rot="4107214">
            <a:off x="-10582201" y="1907839"/>
            <a:ext cx="3132052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CONFIGURAZIONE DELL’ </a:t>
            </a:r>
            <a:br>
              <a:rPr lang="it-IT" sz="2800" b="1" dirty="0">
                <a:solidFill>
                  <a:srgbClr val="343D92"/>
                </a:solidFill>
                <a:latin typeface="+mj-lt"/>
              </a:rPr>
            </a:br>
            <a:r>
              <a:rPr lang="it-IT" sz="2800" b="1" dirty="0">
                <a:solidFill>
                  <a:srgbClr val="343D92"/>
                </a:solidFill>
                <a:latin typeface="+mj-lt"/>
              </a:rPr>
              <a:t>AMBIENTE DI SVILUPPO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GNU C COMPILER: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</a:rPr>
              <a:t>Sudo </a:t>
            </a:r>
            <a:r>
              <a:rPr lang="it-IT" sz="2000" dirty="0" err="1">
                <a:solidFill>
                  <a:srgbClr val="343D92"/>
                </a:solidFill>
              </a:rPr>
              <a:t>apt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install</a:t>
            </a:r>
            <a:r>
              <a:rPr lang="it-IT" sz="2000" dirty="0">
                <a:solidFill>
                  <a:srgbClr val="343D92"/>
                </a:solidFill>
              </a:rPr>
              <a:t> </a:t>
            </a:r>
            <a:r>
              <a:rPr lang="it-IT" sz="2000" dirty="0" err="1">
                <a:solidFill>
                  <a:srgbClr val="343D92"/>
                </a:solidFill>
              </a:rPr>
              <a:t>gcc</a:t>
            </a:r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PYTHON: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Controllare la presenza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python3 --</a:t>
            </a:r>
            <a:r>
              <a:rPr lang="it-IT" sz="2000" b="1" dirty="0" err="1">
                <a:solidFill>
                  <a:srgbClr val="343D92"/>
                </a:solidFill>
                <a:latin typeface="+mj-lt"/>
              </a:rPr>
              <a:t>version</a:t>
            </a:r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Scaricare da app center</a:t>
            </a:r>
          </a:p>
          <a:p>
            <a:endParaRPr lang="it-IT" sz="20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b="1" dirty="0">
                <a:solidFill>
                  <a:srgbClr val="343D92"/>
                </a:solidFill>
                <a:latin typeface="+mj-lt"/>
              </a:rPr>
              <a:t>ESTENSIONI VSCODE: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343D92"/>
                </a:solidFill>
                <a:latin typeface="+mj-lt"/>
              </a:rPr>
              <a:t>Ci servirà l’estensione «C/C++ Extension Pack» </a:t>
            </a:r>
            <a:br>
              <a:rPr lang="it-IT" sz="2000" dirty="0">
                <a:solidFill>
                  <a:srgbClr val="343D92"/>
                </a:solidFill>
                <a:latin typeface="+mj-lt"/>
              </a:rPr>
            </a:br>
            <a:r>
              <a:rPr lang="it-IT" sz="2000" dirty="0">
                <a:solidFill>
                  <a:srgbClr val="343D92"/>
                </a:solidFill>
                <a:latin typeface="+mj-lt"/>
              </a:rPr>
              <a:t>e l’estensione «Python»</a:t>
            </a:r>
          </a:p>
        </p:txBody>
      </p:sp>
    </p:spTree>
    <p:extLst>
      <p:ext uri="{BB962C8B-B14F-4D97-AF65-F5344CB8AC3E}">
        <p14:creationId xmlns:p14="http://schemas.microsoft.com/office/powerpoint/2010/main" val="155735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572125" y="797510"/>
            <a:ext cx="61055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OPEN SOURCE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movimento open source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promuove un modello di sviluppo in diretto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contrasto con i modelli di sviluppo proprietari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in cui poche aziende controllano l’intero ciclo di vita del software.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Il modello open source ha dimostrato che per sviluppare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codice di qualità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non è necessario un grande budget, ma una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comunità impegnata ed appassionata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Grazie a questo modello,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Linux è riuscito a prosperare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diventando una base solida sulla quale si reggono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infrastrutture critiche.</a:t>
            </a:r>
          </a:p>
        </p:txBody>
      </p:sp>
      <p:pic>
        <p:nvPicPr>
          <p:cNvPr id="9" name="Immagine 8" descr="Immagine che contiene schermata, nero, Carattere, Elementi grafici&#10;&#10;Descrizione generata automaticamente">
            <a:extLst>
              <a:ext uri="{FF2B5EF4-FFF2-40B4-BE49-F238E27FC236}">
                <a16:creationId xmlns:a16="http://schemas.microsoft.com/office/drawing/2014/main" id="{E8D328E3-8D25-CF07-0ECA-5F8F19BF9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36420" r="18172" b="31893"/>
          <a:stretch/>
        </p:blipFill>
        <p:spPr>
          <a:xfrm>
            <a:off x="974725" y="1609725"/>
            <a:ext cx="3594100" cy="977900"/>
          </a:xfrm>
          <a:prstGeom prst="rect">
            <a:avLst/>
          </a:prstGeom>
        </p:spPr>
      </p:pic>
      <p:pic>
        <p:nvPicPr>
          <p:cNvPr id="11" name="Immagine 10" descr="Immagine che contiene cerchio, Policromia, Elementi grafici, grafica&#10;&#10;Descrizione generata automaticamente">
            <a:extLst>
              <a:ext uri="{FF2B5EF4-FFF2-40B4-BE49-F238E27FC236}">
                <a16:creationId xmlns:a16="http://schemas.microsoft.com/office/drawing/2014/main" id="{6B3EF084-443D-94CC-C544-698E929DF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880519"/>
            <a:ext cx="1824831" cy="1824831"/>
          </a:xfrm>
          <a:prstGeom prst="rect">
            <a:avLst/>
          </a:prstGeom>
        </p:spPr>
      </p:pic>
      <p:pic>
        <p:nvPicPr>
          <p:cNvPr id="13" name="Immagine 12" descr="Immagine che contiene simbolo, Elementi grafici, Carattere, design&#10;&#10;Descrizione generata automaticamente">
            <a:extLst>
              <a:ext uri="{FF2B5EF4-FFF2-40B4-BE49-F238E27FC236}">
                <a16:creationId xmlns:a16="http://schemas.microsoft.com/office/drawing/2014/main" id="{90D01C93-5F07-BB35-EF2C-A5014D526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5020" r="5642" b="10596"/>
          <a:stretch/>
        </p:blipFill>
        <p:spPr>
          <a:xfrm>
            <a:off x="2657475" y="2657475"/>
            <a:ext cx="2162175" cy="2047876"/>
          </a:xfrm>
          <a:prstGeom prst="rect">
            <a:avLst/>
          </a:prstGeom>
        </p:spPr>
      </p:pic>
      <p:pic>
        <p:nvPicPr>
          <p:cNvPr id="14" name="Immagine 1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3A89848-923F-8B81-F084-419270B98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24935">
            <a:off x="3937226" y="-5546328"/>
            <a:ext cx="4803775" cy="3393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782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643622"/>
            <a:ext cx="621296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LE DISTRO LINUX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distribuzioni Linux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(abbreviate in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), sono ciò che lo rendono un sistema operativo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versatile ed adattabile.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combina il kernel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Linux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software selezionato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e configurato per scopi specifici.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ha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sistema di installazione di pacchetti diverso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Questi contribuiscono a mantenere il sistema sicuro poiché scaricano il software da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versioni ufficiali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La vasta gamma di distribuzioni rende Linux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estremamente flessibile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in base alle esigenze.</a:t>
            </a:r>
          </a:p>
        </p:txBody>
      </p:sp>
      <p:pic>
        <p:nvPicPr>
          <p:cNvPr id="7" name="Immagine 6" descr="Immagine che contiene cerchio, Elementi grafici, cartone animato, design&#10;&#10;Descrizione generata automaticamente">
            <a:extLst>
              <a:ext uri="{FF2B5EF4-FFF2-40B4-BE49-F238E27FC236}">
                <a16:creationId xmlns:a16="http://schemas.microsoft.com/office/drawing/2014/main" id="{00C8F3C8-2AC5-7404-3393-2CDFFEFA2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75" y="457200"/>
            <a:ext cx="2019300" cy="2019300"/>
          </a:xfrm>
          <a:prstGeom prst="rect">
            <a:avLst/>
          </a:prstGeom>
        </p:spPr>
      </p:pic>
      <p:pic>
        <p:nvPicPr>
          <p:cNvPr id="9" name="Immagine 8" descr="Immagine che contiene logo, Elementi grafici, cerchio, simbolo&#10;&#10;Descrizione generata automaticamente">
            <a:extLst>
              <a:ext uri="{FF2B5EF4-FFF2-40B4-BE49-F238E27FC236}">
                <a16:creationId xmlns:a16="http://schemas.microsoft.com/office/drawing/2014/main" id="{AE1192C2-DE01-3A80-80B4-9DDABB380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7" y="500062"/>
            <a:ext cx="1933575" cy="1933575"/>
          </a:xfrm>
          <a:prstGeom prst="rect">
            <a:avLst/>
          </a:prstGeom>
        </p:spPr>
      </p:pic>
      <p:pic>
        <p:nvPicPr>
          <p:cNvPr id="11" name="Immagine 10" descr="Immagine che contiene arte, silhouette, creatività&#10;&#10;Descrizione generata automaticamente">
            <a:extLst>
              <a:ext uri="{FF2B5EF4-FFF2-40B4-BE49-F238E27FC236}">
                <a16:creationId xmlns:a16="http://schemas.microsoft.com/office/drawing/2014/main" id="{7B1DA396-5D29-7A0C-94B7-6F3D5043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3" y="2628897"/>
            <a:ext cx="1943102" cy="1943104"/>
          </a:xfrm>
          <a:prstGeom prst="rect">
            <a:avLst/>
          </a:prstGeom>
        </p:spPr>
      </p:pic>
      <p:pic>
        <p:nvPicPr>
          <p:cNvPr id="13" name="Immagine 12" descr="Immagine che contiene copricapo, cappello, vestiti, Cappello da sole&#10;&#10;Descrizione generata automaticamente">
            <a:extLst>
              <a:ext uri="{FF2B5EF4-FFF2-40B4-BE49-F238E27FC236}">
                <a16:creationId xmlns:a16="http://schemas.microsoft.com/office/drawing/2014/main" id="{FCB8B5E1-8E5B-CA55-C1E1-F07DAA878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66" y="2866516"/>
            <a:ext cx="1929518" cy="1467866"/>
          </a:xfrm>
          <a:prstGeom prst="rect">
            <a:avLst/>
          </a:prstGeom>
        </p:spPr>
      </p:pic>
      <p:pic>
        <p:nvPicPr>
          <p:cNvPr id="15" name="Immagine 14" descr="Immagine che contiene silhouette, creatività&#10;&#10;Descrizione generata automaticamente con attendibilità media">
            <a:extLst>
              <a:ext uri="{FF2B5EF4-FFF2-40B4-BE49-F238E27FC236}">
                <a16:creationId xmlns:a16="http://schemas.microsoft.com/office/drawing/2014/main" id="{99313A93-2741-4AFC-E08F-9437F6A20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71" y="4705350"/>
            <a:ext cx="1743105" cy="1652588"/>
          </a:xfrm>
          <a:prstGeom prst="rect">
            <a:avLst/>
          </a:prstGeom>
        </p:spPr>
      </p:pic>
      <p:pic>
        <p:nvPicPr>
          <p:cNvPr id="17" name="Immagine 16" descr="Immagine che contiene uccello, Elementi grafici, design&#10;&#10;Descrizione generata automaticamente">
            <a:extLst>
              <a:ext uri="{FF2B5EF4-FFF2-40B4-BE49-F238E27FC236}">
                <a16:creationId xmlns:a16="http://schemas.microsoft.com/office/drawing/2014/main" id="{7C79EA26-CD6D-1325-67F7-7D7931CAA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13821" b="13809"/>
          <a:stretch/>
        </p:blipFill>
        <p:spPr>
          <a:xfrm>
            <a:off x="9591675" y="4650782"/>
            <a:ext cx="2019300" cy="1707156"/>
          </a:xfrm>
          <a:prstGeom prst="rect">
            <a:avLst/>
          </a:prstGeom>
        </p:spPr>
      </p:pic>
      <p:pic>
        <p:nvPicPr>
          <p:cNvPr id="18" name="Immagine 17" descr="Immagine che contiene schermata, nero, Carattere, Elementi grafici&#10;&#10;Descrizione generata automaticamente">
            <a:extLst>
              <a:ext uri="{FF2B5EF4-FFF2-40B4-BE49-F238E27FC236}">
                <a16:creationId xmlns:a16="http://schemas.microsoft.com/office/drawing/2014/main" id="{40D64D30-7B91-6999-F13B-6609CE132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36420" r="18172" b="31893"/>
          <a:stretch/>
        </p:blipFill>
        <p:spPr>
          <a:xfrm rot="7891237">
            <a:off x="-4015774" y="317948"/>
            <a:ext cx="3594100" cy="977900"/>
          </a:xfrm>
          <a:prstGeom prst="rect">
            <a:avLst/>
          </a:prstGeom>
        </p:spPr>
      </p:pic>
      <p:pic>
        <p:nvPicPr>
          <p:cNvPr id="19" name="Immagine 18" descr="Immagine che contiene cerchio, Policromia, Elementi grafici, grafica&#10;&#10;Descrizione generata automaticamente">
            <a:extLst>
              <a:ext uri="{FF2B5EF4-FFF2-40B4-BE49-F238E27FC236}">
                <a16:creationId xmlns:a16="http://schemas.microsoft.com/office/drawing/2014/main" id="{34A16003-BCD8-810D-8892-6EF5E1B94E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2139">
            <a:off x="-4139648" y="3328239"/>
            <a:ext cx="1824831" cy="1824831"/>
          </a:xfrm>
          <a:prstGeom prst="rect">
            <a:avLst/>
          </a:prstGeom>
        </p:spPr>
      </p:pic>
      <p:pic>
        <p:nvPicPr>
          <p:cNvPr id="20" name="Immagine 19" descr="Immagine che contiene simbolo, Elementi grafici, Carattere, design&#10;&#10;Descrizione generata automaticamente">
            <a:extLst>
              <a:ext uri="{FF2B5EF4-FFF2-40B4-BE49-F238E27FC236}">
                <a16:creationId xmlns:a16="http://schemas.microsoft.com/office/drawing/2014/main" id="{C8AE8530-C7D0-5C29-C18B-0E974AE5B2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5020" r="5642" b="10596"/>
          <a:stretch/>
        </p:blipFill>
        <p:spPr>
          <a:xfrm rot="6301536">
            <a:off x="-2387592" y="1265605"/>
            <a:ext cx="2162175" cy="20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Viso umano, vestiti, poster&#10;&#10;Descrizione generata automaticamente">
            <a:extLst>
              <a:ext uri="{FF2B5EF4-FFF2-40B4-BE49-F238E27FC236}">
                <a16:creationId xmlns:a16="http://schemas.microsoft.com/office/drawing/2014/main" id="{E48094B3-EA23-B7BE-04C0-A725463B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5" y="1524000"/>
            <a:ext cx="38100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 descr="Immagine che contiene testo, Cartoni animati, cartone animato, narrativa&#10;&#10;Descrizione generata automaticamente">
            <a:extLst>
              <a:ext uri="{FF2B5EF4-FFF2-40B4-BE49-F238E27FC236}">
                <a16:creationId xmlns:a16="http://schemas.microsoft.com/office/drawing/2014/main" id="{565693B7-CE40-D2FC-EEC4-8CAF2193A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6" y="1516035"/>
            <a:ext cx="2971800" cy="3827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 descr="Immagine che contiene cerchio, Elementi grafici, cartone animato, design&#10;&#10;Descrizione generata automaticamente">
            <a:extLst>
              <a:ext uri="{FF2B5EF4-FFF2-40B4-BE49-F238E27FC236}">
                <a16:creationId xmlns:a16="http://schemas.microsoft.com/office/drawing/2014/main" id="{419C05CD-D2B0-8384-0B40-C5416EAFC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21466">
            <a:off x="10187680" y="-3102430"/>
            <a:ext cx="2019300" cy="2019300"/>
          </a:xfrm>
          <a:prstGeom prst="rect">
            <a:avLst/>
          </a:prstGeom>
        </p:spPr>
      </p:pic>
      <p:pic>
        <p:nvPicPr>
          <p:cNvPr id="10" name="Immagine 9" descr="Immagine che contiene logo, Elementi grafici, cerchio, simbolo&#10;&#10;Descrizione generata automaticamente">
            <a:extLst>
              <a:ext uri="{FF2B5EF4-FFF2-40B4-BE49-F238E27FC236}">
                <a16:creationId xmlns:a16="http://schemas.microsoft.com/office/drawing/2014/main" id="{1984F4C0-72CF-F749-B112-42977502E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7790">
            <a:off x="1812800" y="-2827338"/>
            <a:ext cx="1933575" cy="1933575"/>
          </a:xfrm>
          <a:prstGeom prst="rect">
            <a:avLst/>
          </a:prstGeom>
        </p:spPr>
      </p:pic>
      <p:pic>
        <p:nvPicPr>
          <p:cNvPr id="11" name="Immagine 10" descr="Immagine che contiene arte, silhouette, creatività&#10;&#10;Descrizione generata automaticamente">
            <a:extLst>
              <a:ext uri="{FF2B5EF4-FFF2-40B4-BE49-F238E27FC236}">
                <a16:creationId xmlns:a16="http://schemas.microsoft.com/office/drawing/2014/main" id="{43E8471C-1FE5-9BA0-F7ED-B43385D9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55120">
            <a:off x="-2682338" y="2620123"/>
            <a:ext cx="1943102" cy="1943104"/>
          </a:xfrm>
          <a:prstGeom prst="rect">
            <a:avLst/>
          </a:prstGeom>
        </p:spPr>
      </p:pic>
      <p:pic>
        <p:nvPicPr>
          <p:cNvPr id="12" name="Immagine 11" descr="Immagine che contiene copricapo, cappello, vestiti, Cappello da sole&#10;&#10;Descrizione generata automaticamente">
            <a:extLst>
              <a:ext uri="{FF2B5EF4-FFF2-40B4-BE49-F238E27FC236}">
                <a16:creationId xmlns:a16="http://schemas.microsoft.com/office/drawing/2014/main" id="{C2D31B32-C032-5212-5794-791B693276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8766">
            <a:off x="15291240" y="2021549"/>
            <a:ext cx="1929518" cy="1467866"/>
          </a:xfrm>
          <a:prstGeom prst="rect">
            <a:avLst/>
          </a:prstGeom>
        </p:spPr>
      </p:pic>
      <p:pic>
        <p:nvPicPr>
          <p:cNvPr id="14" name="Immagine 13" descr="Immagine che contiene silhouette, creatività&#10;&#10;Descrizione generata automaticamente con attendibilità media">
            <a:extLst>
              <a:ext uri="{FF2B5EF4-FFF2-40B4-BE49-F238E27FC236}">
                <a16:creationId xmlns:a16="http://schemas.microsoft.com/office/drawing/2014/main" id="{97894A49-007D-EC82-7C19-F585ED3A6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51886">
            <a:off x="-1343710" y="7590065"/>
            <a:ext cx="1743105" cy="1652588"/>
          </a:xfrm>
          <a:prstGeom prst="rect">
            <a:avLst/>
          </a:prstGeom>
        </p:spPr>
      </p:pic>
      <p:pic>
        <p:nvPicPr>
          <p:cNvPr id="16" name="Immagine 15" descr="Immagine che contiene uccello, Elementi grafici, design&#10;&#10;Descrizione generata automaticamente">
            <a:extLst>
              <a:ext uri="{FF2B5EF4-FFF2-40B4-BE49-F238E27FC236}">
                <a16:creationId xmlns:a16="http://schemas.microsoft.com/office/drawing/2014/main" id="{8A9D4654-53E0-B397-A8A4-DF90577028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13821" b="13809"/>
          <a:stretch/>
        </p:blipFill>
        <p:spPr>
          <a:xfrm rot="12843537">
            <a:off x="14092023" y="7143610"/>
            <a:ext cx="2019300" cy="17071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A6BB3B4-5CFF-1993-EF99-05377399298A}"/>
              </a:ext>
            </a:extLst>
          </p:cNvPr>
          <p:cNvSpPr txBox="1"/>
          <p:nvPr/>
        </p:nvSpPr>
        <p:spPr>
          <a:xfrm rot="7315572">
            <a:off x="-6100329" y="-6759459"/>
            <a:ext cx="4063496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LE DISTRO LINUX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distribuzioni Linux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(abbreviate in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), sono ciò che lo rendono un sistema operativo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versatile ed adattabile.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combina il kernel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Linux con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software selezionato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e configurato per scopi specifici.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Ogni 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distro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ha un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sistema di installazione di pacchetti diverso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 Questi contribuiscono a mantenere il sistema sicuro poiché scaricano il software da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versioni ufficiali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La vasta gamma di distribuzioni rende Linux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estremamente flessibile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in base alle esigenze.</a:t>
            </a:r>
          </a:p>
        </p:txBody>
      </p:sp>
    </p:spTree>
    <p:extLst>
      <p:ext uri="{BB962C8B-B14F-4D97-AF65-F5344CB8AC3E}">
        <p14:creationId xmlns:p14="http://schemas.microsoft.com/office/powerpoint/2010/main" val="219478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artone animato, testo, Animazione, schermata&#10;&#10;Descrizione generata automaticamente">
            <a:extLst>
              <a:ext uri="{FF2B5EF4-FFF2-40B4-BE49-F238E27FC236}">
                <a16:creationId xmlns:a16="http://schemas.microsoft.com/office/drawing/2014/main" id="{F5133D2A-F98B-7BC4-9ED8-F8690213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4" y="781050"/>
            <a:ext cx="4364428" cy="2336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C4AF0D4-88E9-CF64-A4EF-48CF904C76FB}"/>
              </a:ext>
            </a:extLst>
          </p:cNvPr>
          <p:cNvGrpSpPr/>
          <p:nvPr/>
        </p:nvGrpSpPr>
        <p:grpSpPr>
          <a:xfrm>
            <a:off x="7033698" y="781050"/>
            <a:ext cx="4364428" cy="2336788"/>
            <a:chOff x="6355292" y="1104900"/>
            <a:chExt cx="5215466" cy="2933700"/>
          </a:xfrm>
        </p:grpSpPr>
        <p:pic>
          <p:nvPicPr>
            <p:cNvPr id="6" name="Immagine 5" descr="Immagine che contiene anime, cartone animato, manga, Opera CG&#10;&#10;Descrizione generata automaticamente">
              <a:extLst>
                <a:ext uri="{FF2B5EF4-FFF2-40B4-BE49-F238E27FC236}">
                  <a16:creationId xmlns:a16="http://schemas.microsoft.com/office/drawing/2014/main" id="{16CD0794-0B02-4856-C04D-9CE22F2D5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292" y="1104900"/>
              <a:ext cx="5215466" cy="29337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Immagine 8" descr="Immagine che contiene Carattere, Elementi grafici, tipografia, logo&#10;&#10;Descrizione generata automaticamente">
              <a:extLst>
                <a:ext uri="{FF2B5EF4-FFF2-40B4-BE49-F238E27FC236}">
                  <a16:creationId xmlns:a16="http://schemas.microsoft.com/office/drawing/2014/main" id="{5E35F063-BB20-D3C6-A233-B56FFE66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849" y="3027725"/>
              <a:ext cx="1980050" cy="5739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Immagine 11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AD6E3995-E18F-E68C-928E-70592287B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4" y="3714750"/>
            <a:ext cx="4391025" cy="2469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 descr="Immagine che contiene testo, computer, software, Software multimediale&#10;&#10;Descrizione generata automaticamente">
            <a:extLst>
              <a:ext uri="{FF2B5EF4-FFF2-40B4-BE49-F238E27FC236}">
                <a16:creationId xmlns:a16="http://schemas.microsoft.com/office/drawing/2014/main" id="{3C12C604-73BB-F264-C26D-868960522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55" y="3714342"/>
            <a:ext cx="3331913" cy="2498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Viso umano, vestiti, poster&#10;&#10;Descrizione generata automaticamente">
            <a:extLst>
              <a:ext uri="{FF2B5EF4-FFF2-40B4-BE49-F238E27FC236}">
                <a16:creationId xmlns:a16="http://schemas.microsoft.com/office/drawing/2014/main" id="{B8258FA0-E34A-B590-F916-35FBE45CC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49335">
            <a:off x="12437835" y="-1070882"/>
            <a:ext cx="610508" cy="610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magine 17" descr="Immagine che contiene testo, Cartoni animati, cartone animato, narrativa&#10;&#10;Descrizione generata automaticamente">
            <a:extLst>
              <a:ext uri="{FF2B5EF4-FFF2-40B4-BE49-F238E27FC236}">
                <a16:creationId xmlns:a16="http://schemas.microsoft.com/office/drawing/2014/main" id="{0A70A3CB-6ACC-97F3-4193-D89EF04AE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1283">
            <a:off x="-1570262" y="7341813"/>
            <a:ext cx="1105806" cy="1424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042E829-598F-7CFC-79EF-41E7C6083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1997091" y="7680855"/>
            <a:ext cx="2008852" cy="20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61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2C437-2B85-FD1E-BE77-5254FF3C06B1}"/>
              </a:ext>
            </a:extLst>
          </p:cNvPr>
          <p:cNvSpPr txBox="1"/>
          <p:nvPr/>
        </p:nvSpPr>
        <p:spPr>
          <a:xfrm>
            <a:off x="5381625" y="797510"/>
            <a:ext cx="62960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PERCHÉ È IMPORTANTE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L’importanza di Linux risiede, come abbiamo già detto, nella sua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capacità di adattarsi a contesti diversi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dalla gestione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 quella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embedded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RasbperryPi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etc.).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È la spina dorsale dell’infrastruttura tecnologica globale, essendo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utilizzato in oltre il 90% dei 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che gestiscono Internet.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Inoltre, la sua natura open source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scovare vulnerabilità in tempo zero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rendendolo di fatto uno dei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sistemi operativi più sicuri al mondo.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5DEEA72-054E-1A2C-F574-CC5DB5FBF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" y="941831"/>
            <a:ext cx="4974336" cy="4974336"/>
          </a:xfrm>
          <a:prstGeom prst="rect">
            <a:avLst/>
          </a:prstGeom>
        </p:spPr>
      </p:pic>
      <p:pic>
        <p:nvPicPr>
          <p:cNvPr id="12" name="Immagine 11" descr="Immagine che contiene cartone animato, testo, Animazione, schermata&#10;&#10;Descrizione generata automaticamente">
            <a:extLst>
              <a:ext uri="{FF2B5EF4-FFF2-40B4-BE49-F238E27FC236}">
                <a16:creationId xmlns:a16="http://schemas.microsoft.com/office/drawing/2014/main" id="{4BF0D810-61DC-6EB9-728B-A296E0E70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2764" flipV="1">
            <a:off x="-1099662" y="-1557452"/>
            <a:ext cx="1419124" cy="759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332D5DED-3835-2C09-AA4A-7D86DF831A08}"/>
              </a:ext>
            </a:extLst>
          </p:cNvPr>
          <p:cNvGrpSpPr/>
          <p:nvPr/>
        </p:nvGrpSpPr>
        <p:grpSpPr>
          <a:xfrm rot="11700000">
            <a:off x="11765059" y="-1637469"/>
            <a:ext cx="1856510" cy="919854"/>
            <a:chOff x="6355292" y="1104900"/>
            <a:chExt cx="5215466" cy="2933700"/>
          </a:xfrm>
        </p:grpSpPr>
        <p:pic>
          <p:nvPicPr>
            <p:cNvPr id="14" name="Immagine 13" descr="Immagine che contiene anime, cartone animato, manga, Opera CG&#10;&#10;Descrizione generata automaticamente">
              <a:extLst>
                <a:ext uri="{FF2B5EF4-FFF2-40B4-BE49-F238E27FC236}">
                  <a16:creationId xmlns:a16="http://schemas.microsoft.com/office/drawing/2014/main" id="{BC57E9EC-6E35-7D64-F258-91C39478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292" y="1104900"/>
              <a:ext cx="5215466" cy="29337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Immagine 14" descr="Immagine che contiene Carattere, Elementi grafici, tipografia, logo&#10;&#10;Descrizione generata automaticamente">
              <a:extLst>
                <a:ext uri="{FF2B5EF4-FFF2-40B4-BE49-F238E27FC236}">
                  <a16:creationId xmlns:a16="http://schemas.microsoft.com/office/drawing/2014/main" id="{4AC41DF5-CCA6-8972-7BB0-C9D1A1C18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849" y="3027725"/>
              <a:ext cx="1980050" cy="5739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6" name="Immagine 15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1FA33154-E157-2BAD-FE51-4E2C0C576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-1508258" y="7281247"/>
            <a:ext cx="2236314" cy="1257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omputer, software, Software multimediale&#10;&#10;Descrizione generata automaticamente">
            <a:extLst>
              <a:ext uri="{FF2B5EF4-FFF2-40B4-BE49-F238E27FC236}">
                <a16:creationId xmlns:a16="http://schemas.microsoft.com/office/drawing/2014/main" id="{676EC2DF-CDF1-F90F-29B8-21538FAF3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693314" y="7489372"/>
            <a:ext cx="1122234" cy="841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44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77F2-592F-6985-5F68-42936D87A6E5}"/>
              </a:ext>
            </a:extLst>
          </p:cNvPr>
          <p:cNvSpPr txBox="1"/>
          <p:nvPr/>
        </p:nvSpPr>
        <p:spPr>
          <a:xfrm>
            <a:off x="581025" y="982176"/>
            <a:ext cx="640499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43D92"/>
                </a:solidFill>
                <a:latin typeface="+mj-lt"/>
              </a:rPr>
              <a:t>MA QUINDI PERCHÉ UN PINGUINO?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La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mascotte ufficiale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di Linux è il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pinguino Tux.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Il suo nome potrebbe derivare dal fatto che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il suo aspetto ricorda uno smoking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(tuxedo in inglese).</a:t>
            </a:r>
          </a:p>
          <a:p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r>
              <a:rPr lang="it-IT" sz="2000" dirty="0">
                <a:solidFill>
                  <a:srgbClr val="343D92"/>
                </a:solidFill>
                <a:latin typeface="+mj-lt"/>
              </a:rPr>
              <a:t>Tux è diventato la mascotte ufficiale perché incarna lo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spirito amichevole e non troppo serio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di Linus, il quale decise di trasmettere questi valori anche alla sua creatura.</a:t>
            </a:r>
          </a:p>
          <a:p>
            <a:endParaRPr lang="it-IT" sz="2800" b="1" dirty="0">
              <a:solidFill>
                <a:srgbClr val="343D92"/>
              </a:solidFill>
              <a:latin typeface="+mj-lt"/>
            </a:endParaRPr>
          </a:p>
        </p:txBody>
      </p:sp>
      <p:pic>
        <p:nvPicPr>
          <p:cNvPr id="4" name="Immagine 3" descr="Immagine che contiene giocattolo, pinguino, cartone animato&#10;&#10;Descrizione generata automaticamente">
            <a:extLst>
              <a:ext uri="{FF2B5EF4-FFF2-40B4-BE49-F238E27FC236}">
                <a16:creationId xmlns:a16="http://schemas.microsoft.com/office/drawing/2014/main" id="{C083ABBE-D17C-4CE1-9CEF-9D8595898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618743"/>
            <a:ext cx="5620512" cy="56205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3A77C31-C8CE-C4AF-01AE-A18FD3D25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32030">
            <a:off x="2911491" y="-1116913"/>
            <a:ext cx="267138" cy="26713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430CD1-F80E-8B45-F684-4FA09775164A}"/>
              </a:ext>
            </a:extLst>
          </p:cNvPr>
          <p:cNvSpPr txBox="1"/>
          <p:nvPr/>
        </p:nvSpPr>
        <p:spPr>
          <a:xfrm>
            <a:off x="13280571" y="8694058"/>
            <a:ext cx="1558020" cy="188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rgbClr val="343D92"/>
                </a:solidFill>
                <a:latin typeface="+mj-lt"/>
              </a:rPr>
              <a:t>PERCHÉ È IMPORTANTE</a:t>
            </a:r>
          </a:p>
          <a:p>
            <a:pPr algn="r"/>
            <a:endParaRPr lang="it-IT" sz="2800" b="1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L’importanza di Linux risiede, come abbiamo già detto, nella sua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capacità di adattarsi a contesti diversi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dalla gestione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a quella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dispositivi embedded 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(</a:t>
            </a:r>
            <a:r>
              <a:rPr lang="it-IT" sz="2000" dirty="0" err="1">
                <a:solidFill>
                  <a:srgbClr val="343D92"/>
                </a:solidFill>
                <a:latin typeface="+mj-lt"/>
              </a:rPr>
              <a:t>RasbperryPi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etc.).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È la spina dorsale dell’infrastruttura tecnologica globale, essendo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utilizzato in oltre il 90% dei server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 che gestiscono Internet.</a:t>
            </a:r>
          </a:p>
          <a:p>
            <a:pPr algn="r"/>
            <a:endParaRPr lang="it-IT" sz="2000" dirty="0">
              <a:solidFill>
                <a:srgbClr val="343D92"/>
              </a:solidFill>
              <a:latin typeface="+mj-lt"/>
            </a:endParaRPr>
          </a:p>
          <a:p>
            <a:pPr algn="r"/>
            <a:r>
              <a:rPr lang="it-IT" sz="2000" dirty="0">
                <a:solidFill>
                  <a:srgbClr val="343D92"/>
                </a:solidFill>
                <a:latin typeface="+mj-lt"/>
              </a:rPr>
              <a:t>Inoltre, la sua natura open source permette di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scovare vulnerabilità in tempo zero</a:t>
            </a:r>
            <a:r>
              <a:rPr lang="it-IT" sz="2000" dirty="0">
                <a:solidFill>
                  <a:srgbClr val="343D92"/>
                </a:solidFill>
                <a:latin typeface="+mj-lt"/>
              </a:rPr>
              <a:t>, rendendolo di fatto uno dei </a:t>
            </a:r>
            <a:r>
              <a:rPr lang="it-IT" sz="2000" b="1" dirty="0">
                <a:solidFill>
                  <a:srgbClr val="343D92"/>
                </a:solidFill>
                <a:latin typeface="+mj-lt"/>
              </a:rPr>
              <a:t>sistemi operativi più sicuri al mondo.</a:t>
            </a:r>
          </a:p>
        </p:txBody>
      </p:sp>
      <p:pic>
        <p:nvPicPr>
          <p:cNvPr id="8" name="Immagine 7" descr="Immagine che contiene testo, Dispositivo di output, Dispositivo elettronico, Personal Computer&#10;&#10;Descrizione generata automaticamente">
            <a:extLst>
              <a:ext uri="{FF2B5EF4-FFF2-40B4-BE49-F238E27FC236}">
                <a16:creationId xmlns:a16="http://schemas.microsoft.com/office/drawing/2014/main" id="{3C165CA9-DE0E-90CA-2464-D4A2464BC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74604" flipH="1">
            <a:off x="-1868359" y="7442200"/>
            <a:ext cx="2272260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Viver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4076</Words>
  <Application>Microsoft Office PowerPoint</Application>
  <PresentationFormat>Widescreen</PresentationFormat>
  <Paragraphs>526</Paragraphs>
  <Slides>35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9" baseType="lpstr">
      <vt:lpstr>Aptos</vt:lpstr>
      <vt:lpstr>Arial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Susino</dc:creator>
  <cp:lastModifiedBy>Daniele Susino</cp:lastModifiedBy>
  <cp:revision>36</cp:revision>
  <dcterms:created xsi:type="dcterms:W3CDTF">2024-09-12T11:18:19Z</dcterms:created>
  <dcterms:modified xsi:type="dcterms:W3CDTF">2024-09-17T13:33:34Z</dcterms:modified>
</cp:coreProperties>
</file>